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2" r:id="rId2"/>
    <p:sldId id="263" r:id="rId3"/>
    <p:sldId id="270" r:id="rId4"/>
    <p:sldId id="283" r:id="rId5"/>
    <p:sldId id="271" r:id="rId6"/>
    <p:sldId id="284" r:id="rId7"/>
    <p:sldId id="289" r:id="rId8"/>
    <p:sldId id="256" r:id="rId9"/>
    <p:sldId id="273" r:id="rId10"/>
    <p:sldId id="279" r:id="rId11"/>
    <p:sldId id="257" r:id="rId12"/>
    <p:sldId id="258" r:id="rId13"/>
    <p:sldId id="277" r:id="rId14"/>
    <p:sldId id="282" r:id="rId15"/>
    <p:sldId id="286" r:id="rId16"/>
    <p:sldId id="278" r:id="rId17"/>
    <p:sldId id="260" r:id="rId18"/>
    <p:sldId id="265" r:id="rId19"/>
    <p:sldId id="266" r:id="rId20"/>
    <p:sldId id="281" r:id="rId21"/>
    <p:sldId id="261" r:id="rId22"/>
    <p:sldId id="262" r:id="rId23"/>
    <p:sldId id="287" r:id="rId24"/>
    <p:sldId id="264" r:id="rId25"/>
    <p:sldId id="290" r:id="rId26"/>
    <p:sldId id="291" r:id="rId27"/>
    <p:sldId id="293" r:id="rId28"/>
    <p:sldId id="295" r:id="rId29"/>
    <p:sldId id="296" r:id="rId30"/>
    <p:sldId id="294" r:id="rId31"/>
    <p:sldId id="28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DD7CAF93-9A56-4674-BD57-39BB40FE1481}" type="datetimeFigureOut">
              <a:rPr lang="en-PH" smtClean="0"/>
              <a:t>25/11/2020</a:t>
            </a:fld>
            <a:endParaRPr lang="en-PH"/>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PH"/>
          </a:p>
        </p:txBody>
      </p:sp>
      <p:sp>
        <p:nvSpPr>
          <p:cNvPr id="6" name="Slide Number Placeholder 5"/>
          <p:cNvSpPr>
            <a:spLocks noGrp="1"/>
          </p:cNvSpPr>
          <p:nvPr>
            <p:ph type="sldNum" sz="quarter" idx="12"/>
          </p:nvPr>
        </p:nvSpPr>
        <p:spPr>
          <a:xfrm>
            <a:off x="10469880" y="320040"/>
            <a:ext cx="914400" cy="320040"/>
          </a:xfrm>
        </p:spPr>
        <p:txBody>
          <a:bodyPr/>
          <a:lstStyle/>
          <a:p>
            <a:fld id="{42CA439D-307B-4AE1-B5E0-37851AF9F2FA}" type="slidenum">
              <a:rPr lang="en-PH" smtClean="0"/>
              <a:t>‹#›</a:t>
            </a:fld>
            <a:endParaRPr lang="en-PH"/>
          </a:p>
        </p:txBody>
      </p:sp>
    </p:spTree>
    <p:extLst>
      <p:ext uri="{BB962C8B-B14F-4D97-AF65-F5344CB8AC3E}">
        <p14:creationId xmlns:p14="http://schemas.microsoft.com/office/powerpoint/2010/main" val="1883381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7CAF93-9A56-4674-BD57-39BB40FE1481}" type="datetimeFigureOut">
              <a:rPr lang="en-PH" smtClean="0"/>
              <a:t>25/11/2020</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42CA439D-307B-4AE1-B5E0-37851AF9F2FA}" type="slidenum">
              <a:rPr lang="en-PH" smtClean="0"/>
              <a:t>‹#›</a:t>
            </a:fld>
            <a:endParaRPr lang="en-PH"/>
          </a:p>
        </p:txBody>
      </p:sp>
    </p:spTree>
    <p:extLst>
      <p:ext uri="{BB962C8B-B14F-4D97-AF65-F5344CB8AC3E}">
        <p14:creationId xmlns:p14="http://schemas.microsoft.com/office/powerpoint/2010/main" val="534386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DD7CAF93-9A56-4674-BD57-39BB40FE1481}" type="datetimeFigureOut">
              <a:rPr lang="en-PH" smtClean="0"/>
              <a:t>25/11/2020</a:t>
            </a:fld>
            <a:endParaRPr lang="en-PH"/>
          </a:p>
        </p:txBody>
      </p:sp>
      <p:sp>
        <p:nvSpPr>
          <p:cNvPr id="5" name="Footer Placeholder 4"/>
          <p:cNvSpPr>
            <a:spLocks noGrp="1"/>
          </p:cNvSpPr>
          <p:nvPr>
            <p:ph type="ftr" sz="quarter" idx="11"/>
          </p:nvPr>
        </p:nvSpPr>
        <p:spPr>
          <a:xfrm>
            <a:off x="804672" y="6227064"/>
            <a:ext cx="10588752" cy="320040"/>
          </a:xfrm>
        </p:spPr>
        <p:txBody>
          <a:bodyPr/>
          <a:lstStyle/>
          <a:p>
            <a:endParaRPr lang="en-PH"/>
          </a:p>
        </p:txBody>
      </p:sp>
      <p:sp>
        <p:nvSpPr>
          <p:cNvPr id="6" name="Slide Number Placeholder 5"/>
          <p:cNvSpPr>
            <a:spLocks noGrp="1"/>
          </p:cNvSpPr>
          <p:nvPr>
            <p:ph type="sldNum" sz="quarter" idx="12"/>
          </p:nvPr>
        </p:nvSpPr>
        <p:spPr>
          <a:xfrm>
            <a:off x="10469880" y="320040"/>
            <a:ext cx="914400" cy="320040"/>
          </a:xfrm>
        </p:spPr>
        <p:txBody>
          <a:bodyPr/>
          <a:lstStyle/>
          <a:p>
            <a:fld id="{42CA439D-307B-4AE1-B5E0-37851AF9F2FA}" type="slidenum">
              <a:rPr lang="en-PH" smtClean="0"/>
              <a:t>‹#›</a:t>
            </a:fld>
            <a:endParaRPr lang="en-PH"/>
          </a:p>
        </p:txBody>
      </p:sp>
    </p:spTree>
    <p:extLst>
      <p:ext uri="{BB962C8B-B14F-4D97-AF65-F5344CB8AC3E}">
        <p14:creationId xmlns:p14="http://schemas.microsoft.com/office/powerpoint/2010/main" val="38049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7CAF93-9A56-4674-BD57-39BB40FE1481}" type="datetimeFigureOut">
              <a:rPr lang="en-PH" smtClean="0"/>
              <a:t>25/11/2020</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42CA439D-307B-4AE1-B5E0-37851AF9F2FA}" type="slidenum">
              <a:rPr lang="en-PH" smtClean="0"/>
              <a:t>‹#›</a:t>
            </a:fld>
            <a:endParaRPr lang="en-PH"/>
          </a:p>
        </p:txBody>
      </p:sp>
    </p:spTree>
    <p:extLst>
      <p:ext uri="{BB962C8B-B14F-4D97-AF65-F5344CB8AC3E}">
        <p14:creationId xmlns:p14="http://schemas.microsoft.com/office/powerpoint/2010/main" val="455543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DD7CAF93-9A56-4674-BD57-39BB40FE1481}" type="datetimeFigureOut">
              <a:rPr lang="en-PH" smtClean="0"/>
              <a:t>25/11/2020</a:t>
            </a:fld>
            <a:endParaRPr lang="en-PH"/>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PH"/>
          </a:p>
        </p:txBody>
      </p:sp>
      <p:sp>
        <p:nvSpPr>
          <p:cNvPr id="6" name="Slide Number Placeholder 5"/>
          <p:cNvSpPr>
            <a:spLocks noGrp="1"/>
          </p:cNvSpPr>
          <p:nvPr>
            <p:ph type="sldNum" sz="quarter" idx="12"/>
          </p:nvPr>
        </p:nvSpPr>
        <p:spPr>
          <a:xfrm>
            <a:off x="10469880" y="320040"/>
            <a:ext cx="914400" cy="320040"/>
          </a:xfrm>
        </p:spPr>
        <p:txBody>
          <a:bodyPr/>
          <a:lstStyle/>
          <a:p>
            <a:fld id="{42CA439D-307B-4AE1-B5E0-37851AF9F2FA}" type="slidenum">
              <a:rPr lang="en-PH" smtClean="0"/>
              <a:t>‹#›</a:t>
            </a:fld>
            <a:endParaRPr lang="en-PH"/>
          </a:p>
        </p:txBody>
      </p:sp>
    </p:spTree>
    <p:extLst>
      <p:ext uri="{BB962C8B-B14F-4D97-AF65-F5344CB8AC3E}">
        <p14:creationId xmlns:p14="http://schemas.microsoft.com/office/powerpoint/2010/main" val="290967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DD7CAF93-9A56-4674-BD57-39BB40FE1481}" type="datetimeFigureOut">
              <a:rPr lang="en-PH" smtClean="0"/>
              <a:t>25/11/2020</a:t>
            </a:fld>
            <a:endParaRPr lang="en-PH"/>
          </a:p>
        </p:txBody>
      </p:sp>
      <p:sp>
        <p:nvSpPr>
          <p:cNvPr id="6" name="Footer Placeholder 5"/>
          <p:cNvSpPr>
            <a:spLocks noGrp="1"/>
          </p:cNvSpPr>
          <p:nvPr>
            <p:ph type="ftr" sz="quarter" idx="11"/>
          </p:nvPr>
        </p:nvSpPr>
        <p:spPr>
          <a:xfrm>
            <a:off x="804672" y="6227064"/>
            <a:ext cx="10588752" cy="320040"/>
          </a:xfrm>
        </p:spPr>
        <p:txBody>
          <a:bodyPr/>
          <a:lstStyle/>
          <a:p>
            <a:endParaRPr lang="en-PH"/>
          </a:p>
        </p:txBody>
      </p:sp>
      <p:sp>
        <p:nvSpPr>
          <p:cNvPr id="7" name="Slide Number Placeholder 6"/>
          <p:cNvSpPr>
            <a:spLocks noGrp="1"/>
          </p:cNvSpPr>
          <p:nvPr>
            <p:ph type="sldNum" sz="quarter" idx="12"/>
          </p:nvPr>
        </p:nvSpPr>
        <p:spPr>
          <a:xfrm>
            <a:off x="10469880" y="320040"/>
            <a:ext cx="914400" cy="320040"/>
          </a:xfrm>
        </p:spPr>
        <p:txBody>
          <a:bodyPr/>
          <a:lstStyle/>
          <a:p>
            <a:fld id="{42CA439D-307B-4AE1-B5E0-37851AF9F2FA}" type="slidenum">
              <a:rPr lang="en-PH" smtClean="0"/>
              <a:t>‹#›</a:t>
            </a:fld>
            <a:endParaRPr lang="en-PH"/>
          </a:p>
        </p:txBody>
      </p:sp>
    </p:spTree>
    <p:extLst>
      <p:ext uri="{BB962C8B-B14F-4D97-AF65-F5344CB8AC3E}">
        <p14:creationId xmlns:p14="http://schemas.microsoft.com/office/powerpoint/2010/main" val="780149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DD7CAF93-9A56-4674-BD57-39BB40FE1481}" type="datetimeFigureOut">
              <a:rPr lang="en-PH" smtClean="0"/>
              <a:t>25/11/2020</a:t>
            </a:fld>
            <a:endParaRPr lang="en-PH"/>
          </a:p>
        </p:txBody>
      </p:sp>
      <p:sp>
        <p:nvSpPr>
          <p:cNvPr id="8" name="Footer Placeholder 7"/>
          <p:cNvSpPr>
            <a:spLocks noGrp="1"/>
          </p:cNvSpPr>
          <p:nvPr>
            <p:ph type="ftr" sz="quarter" idx="11"/>
          </p:nvPr>
        </p:nvSpPr>
        <p:spPr>
          <a:xfrm>
            <a:off x="804672" y="6227064"/>
            <a:ext cx="10588752" cy="320040"/>
          </a:xfrm>
        </p:spPr>
        <p:txBody>
          <a:bodyPr/>
          <a:lstStyle/>
          <a:p>
            <a:endParaRPr lang="en-PH"/>
          </a:p>
        </p:txBody>
      </p:sp>
      <p:sp>
        <p:nvSpPr>
          <p:cNvPr id="9" name="Slide Number Placeholder 8"/>
          <p:cNvSpPr>
            <a:spLocks noGrp="1"/>
          </p:cNvSpPr>
          <p:nvPr>
            <p:ph type="sldNum" sz="quarter" idx="12"/>
          </p:nvPr>
        </p:nvSpPr>
        <p:spPr>
          <a:xfrm>
            <a:off x="10469880" y="320040"/>
            <a:ext cx="914400" cy="320040"/>
          </a:xfrm>
        </p:spPr>
        <p:txBody>
          <a:bodyPr/>
          <a:lstStyle/>
          <a:p>
            <a:fld id="{42CA439D-307B-4AE1-B5E0-37851AF9F2FA}" type="slidenum">
              <a:rPr lang="en-PH" smtClean="0"/>
              <a:t>‹#›</a:t>
            </a:fld>
            <a:endParaRPr lang="en-PH"/>
          </a:p>
        </p:txBody>
      </p:sp>
    </p:spTree>
    <p:extLst>
      <p:ext uri="{BB962C8B-B14F-4D97-AF65-F5344CB8AC3E}">
        <p14:creationId xmlns:p14="http://schemas.microsoft.com/office/powerpoint/2010/main" val="4293758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7CAF93-9A56-4674-BD57-39BB40FE1481}" type="datetimeFigureOut">
              <a:rPr lang="en-PH" smtClean="0"/>
              <a:t>25/11/2020</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42CA439D-307B-4AE1-B5E0-37851AF9F2FA}" type="slidenum">
              <a:rPr lang="en-PH" smtClean="0"/>
              <a:t>‹#›</a:t>
            </a:fld>
            <a:endParaRPr lang="en-PH"/>
          </a:p>
        </p:txBody>
      </p:sp>
    </p:spTree>
    <p:extLst>
      <p:ext uri="{BB962C8B-B14F-4D97-AF65-F5344CB8AC3E}">
        <p14:creationId xmlns:p14="http://schemas.microsoft.com/office/powerpoint/2010/main" val="1832664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DD7CAF93-9A56-4674-BD57-39BB40FE1481}" type="datetimeFigureOut">
              <a:rPr lang="en-PH" smtClean="0"/>
              <a:t>25/11/2020</a:t>
            </a:fld>
            <a:endParaRPr lang="en-PH"/>
          </a:p>
        </p:txBody>
      </p:sp>
      <p:sp>
        <p:nvSpPr>
          <p:cNvPr id="3" name="Footer Placeholder 2"/>
          <p:cNvSpPr>
            <a:spLocks noGrp="1"/>
          </p:cNvSpPr>
          <p:nvPr>
            <p:ph type="ftr" sz="quarter" idx="11"/>
          </p:nvPr>
        </p:nvSpPr>
        <p:spPr>
          <a:xfrm>
            <a:off x="804672" y="6227064"/>
            <a:ext cx="10588752" cy="320040"/>
          </a:xfrm>
        </p:spPr>
        <p:txBody>
          <a:bodyPr/>
          <a:lstStyle/>
          <a:p>
            <a:endParaRPr lang="en-PH"/>
          </a:p>
        </p:txBody>
      </p:sp>
      <p:sp>
        <p:nvSpPr>
          <p:cNvPr id="4" name="Slide Number Placeholder 3"/>
          <p:cNvSpPr>
            <a:spLocks noGrp="1"/>
          </p:cNvSpPr>
          <p:nvPr>
            <p:ph type="sldNum" sz="quarter" idx="12"/>
          </p:nvPr>
        </p:nvSpPr>
        <p:spPr>
          <a:xfrm>
            <a:off x="10469880" y="320040"/>
            <a:ext cx="914400" cy="320040"/>
          </a:xfrm>
        </p:spPr>
        <p:txBody>
          <a:bodyPr/>
          <a:lstStyle/>
          <a:p>
            <a:fld id="{42CA439D-307B-4AE1-B5E0-37851AF9F2FA}" type="slidenum">
              <a:rPr lang="en-PH" smtClean="0"/>
              <a:t>‹#›</a:t>
            </a:fld>
            <a:endParaRPr lang="en-PH"/>
          </a:p>
        </p:txBody>
      </p:sp>
    </p:spTree>
    <p:extLst>
      <p:ext uri="{BB962C8B-B14F-4D97-AF65-F5344CB8AC3E}">
        <p14:creationId xmlns:p14="http://schemas.microsoft.com/office/powerpoint/2010/main" val="1448715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7CAF93-9A56-4674-BD57-39BB40FE1481}" type="datetimeFigureOut">
              <a:rPr lang="en-PH" smtClean="0"/>
              <a:t>25/11/2020</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42CA439D-307B-4AE1-B5E0-37851AF9F2FA}" type="slidenum">
              <a:rPr lang="en-PH" smtClean="0"/>
              <a:t>‹#›</a:t>
            </a:fld>
            <a:endParaRPr lang="en-PH"/>
          </a:p>
        </p:txBody>
      </p:sp>
    </p:spTree>
    <p:extLst>
      <p:ext uri="{BB962C8B-B14F-4D97-AF65-F5344CB8AC3E}">
        <p14:creationId xmlns:p14="http://schemas.microsoft.com/office/powerpoint/2010/main" val="1605305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DD7CAF93-9A56-4674-BD57-39BB40FE1481}" type="datetimeFigureOut">
              <a:rPr lang="en-PH" smtClean="0"/>
              <a:t>25/11/2020</a:t>
            </a:fld>
            <a:endParaRPr lang="en-PH"/>
          </a:p>
        </p:txBody>
      </p:sp>
      <p:sp>
        <p:nvSpPr>
          <p:cNvPr id="6" name="Footer Placeholder 5"/>
          <p:cNvSpPr>
            <a:spLocks noGrp="1"/>
          </p:cNvSpPr>
          <p:nvPr>
            <p:ph type="ftr" sz="quarter" idx="11"/>
          </p:nvPr>
        </p:nvSpPr>
        <p:spPr>
          <a:xfrm>
            <a:off x="804672" y="6227064"/>
            <a:ext cx="5942203" cy="320040"/>
          </a:xfrm>
        </p:spPr>
        <p:txBody>
          <a:bodyPr/>
          <a:lstStyle/>
          <a:p>
            <a:endParaRPr lang="en-PH"/>
          </a:p>
        </p:txBody>
      </p:sp>
      <p:sp>
        <p:nvSpPr>
          <p:cNvPr id="7" name="Slide Number Placeholder 6"/>
          <p:cNvSpPr>
            <a:spLocks noGrp="1"/>
          </p:cNvSpPr>
          <p:nvPr>
            <p:ph type="sldNum" sz="quarter" idx="12"/>
          </p:nvPr>
        </p:nvSpPr>
        <p:spPr>
          <a:xfrm>
            <a:off x="5828377" y="320040"/>
            <a:ext cx="914400" cy="320040"/>
          </a:xfrm>
        </p:spPr>
        <p:txBody>
          <a:bodyPr/>
          <a:lstStyle/>
          <a:p>
            <a:fld id="{42CA439D-307B-4AE1-B5E0-37851AF9F2FA}" type="slidenum">
              <a:rPr lang="en-PH" smtClean="0"/>
              <a:t>‹#›</a:t>
            </a:fld>
            <a:endParaRPr lang="en-PH"/>
          </a:p>
        </p:txBody>
      </p:sp>
    </p:spTree>
    <p:extLst>
      <p:ext uri="{BB962C8B-B14F-4D97-AF65-F5344CB8AC3E}">
        <p14:creationId xmlns:p14="http://schemas.microsoft.com/office/powerpoint/2010/main" val="2371987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DD7CAF93-9A56-4674-BD57-39BB40FE1481}" type="datetimeFigureOut">
              <a:rPr lang="en-PH" smtClean="0"/>
              <a:t>25/11/2020</a:t>
            </a:fld>
            <a:endParaRPr lang="en-PH"/>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42CA439D-307B-4AE1-B5E0-37851AF9F2FA}" type="slidenum">
              <a:rPr lang="en-PH" smtClean="0"/>
              <a:t>‹#›</a:t>
            </a:fld>
            <a:endParaRPr lang="en-PH"/>
          </a:p>
        </p:txBody>
      </p:sp>
    </p:spTree>
    <p:extLst>
      <p:ext uri="{BB962C8B-B14F-4D97-AF65-F5344CB8AC3E}">
        <p14:creationId xmlns:p14="http://schemas.microsoft.com/office/powerpoint/2010/main" val="42366688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22.xml"/><Relationship Id="rId4" Type="http://schemas.openxmlformats.org/officeDocument/2006/relationships/slide" Target="slide12.xml"/></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 Target="slide17.xml"/><Relationship Id="rId7" Type="http://schemas.openxmlformats.org/officeDocument/2006/relationships/image" Target="../media/image17.png"/><Relationship Id="rId2"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17.xml"/><Relationship Id="rId7" Type="http://schemas.openxmlformats.org/officeDocument/2006/relationships/image" Target="../media/image20.png"/><Relationship Id="rId2"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 Target="slide17.xml"/><Relationship Id="rId7" Type="http://schemas.openxmlformats.org/officeDocument/2006/relationships/image" Target="../media/image21.png"/><Relationship Id="rId2"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8.xml"/><Relationship Id="rId7" Type="http://schemas.openxmlformats.org/officeDocument/2006/relationships/slide" Target="slide18.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21.xml"/><Relationship Id="rId10" Type="http://schemas.openxmlformats.org/officeDocument/2006/relationships/image" Target="../media/image1.png"/><Relationship Id="rId4" Type="http://schemas.openxmlformats.org/officeDocument/2006/relationships/slide" Target="slide22.xml"/><Relationship Id="rId9" Type="http://schemas.openxmlformats.org/officeDocument/2006/relationships/slide" Target="slide20.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image" Target="../media/image1.png"/><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2.xml"/><Relationship Id="rId4" Type="http://schemas.openxmlformats.org/officeDocument/2006/relationships/slide" Target="slide1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slide" Target="slide20.xml"/></Relationships>
</file>

<file path=ppt/slides/_rels/slide21.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image" Target="../media/image1.png"/><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slide" Target="slide22.xml"/><Relationship Id="rId4" Type="http://schemas.openxmlformats.org/officeDocument/2006/relationships/slide" Target="slide14.xml"/></Relationships>
</file>

<file path=ppt/slides/_rels/slide22.xml.rels><?xml version="1.0" encoding="UTF-8" standalone="yes"?>
<Relationships xmlns="http://schemas.openxmlformats.org/package/2006/relationships"><Relationship Id="rId8" Type="http://schemas.openxmlformats.org/officeDocument/2006/relationships/hyperlink" Target="https://www.facebook.com/filmandstrips.co" TargetMode="External"/><Relationship Id="rId3" Type="http://schemas.openxmlformats.org/officeDocument/2006/relationships/slide" Target="slide10.xml"/><Relationship Id="rId7" Type="http://schemas.openxmlformats.org/officeDocument/2006/relationships/hyperlink" Target="https://www.instagram.com/filmandstrips.co/" TargetMode="Externa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hyperlink" Target="https://shopee.ph/iamqueenkae_" TargetMode="External"/><Relationship Id="rId5" Type="http://schemas.openxmlformats.org/officeDocument/2006/relationships/slide" Target="slide22.xml"/><Relationship Id="rId10" Type="http://schemas.openxmlformats.org/officeDocument/2006/relationships/image" Target="../media/image1.png"/><Relationship Id="rId4" Type="http://schemas.openxmlformats.org/officeDocument/2006/relationships/slide" Target="slide14.xml"/><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hyperlink" Target="https://www.facebook.com/filmandstrips.co" TargetMode="External"/><Relationship Id="rId3" Type="http://schemas.openxmlformats.org/officeDocument/2006/relationships/slide" Target="slide10.xml"/><Relationship Id="rId7" Type="http://schemas.openxmlformats.org/officeDocument/2006/relationships/hyperlink" Target="https://www.instagram.com/filmandstrips.co/" TargetMode="Externa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hyperlink" Target="https://shopee.ph/iamqueenkae_" TargetMode="External"/><Relationship Id="rId11" Type="http://schemas.openxmlformats.org/officeDocument/2006/relationships/image" Target="../media/image31.png"/><Relationship Id="rId5" Type="http://schemas.openxmlformats.org/officeDocument/2006/relationships/slide" Target="slide22.xml"/><Relationship Id="rId10" Type="http://schemas.openxmlformats.org/officeDocument/2006/relationships/image" Target="../media/image1.png"/><Relationship Id="rId4" Type="http://schemas.openxmlformats.org/officeDocument/2006/relationships/slide" Target="slide14.xml"/><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slide" Target="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slide" Target="slide3.xml"/></Relationships>
</file>

<file path=ppt/slides/_rels/slide8.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slide" Target="slide22.xml"/><Relationship Id="rId5" Type="http://schemas.openxmlformats.org/officeDocument/2006/relationships/slide" Target="slide10.xml"/><Relationship Id="rId4" Type="http://schemas.openxmlformats.org/officeDocument/2006/relationships/slide" Target="slide9.xml"/></Relationships>
</file>

<file path=ppt/slides/_rels/slide9.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A7FD0-96DA-48AE-8D0F-84B228D27C27}"/>
              </a:ext>
            </a:extLst>
          </p:cNvPr>
          <p:cNvSpPr>
            <a:spLocks noGrp="1"/>
          </p:cNvSpPr>
          <p:nvPr>
            <p:ph type="title"/>
          </p:nvPr>
        </p:nvSpPr>
        <p:spPr/>
        <p:txBody>
          <a:bodyPr/>
          <a:lstStyle/>
          <a:p>
            <a:r>
              <a:rPr lang="en-US"/>
              <a:t>Problem Statement</a:t>
            </a:r>
            <a:endParaRPr lang="en-PH" dirty="0"/>
          </a:p>
        </p:txBody>
      </p:sp>
      <p:sp>
        <p:nvSpPr>
          <p:cNvPr id="3" name="Content Placeholder 2">
            <a:extLst>
              <a:ext uri="{FF2B5EF4-FFF2-40B4-BE49-F238E27FC236}">
                <a16:creationId xmlns:a16="http://schemas.microsoft.com/office/drawing/2014/main" id="{39C2A93F-0B3B-4AD2-8F19-F9DC295937BA}"/>
              </a:ext>
            </a:extLst>
          </p:cNvPr>
          <p:cNvSpPr>
            <a:spLocks noGrp="1"/>
          </p:cNvSpPr>
          <p:nvPr>
            <p:ph idx="1"/>
          </p:nvPr>
        </p:nvSpPr>
        <p:spPr/>
        <p:txBody>
          <a:bodyPr/>
          <a:lstStyle/>
          <a:p>
            <a:r>
              <a:rPr lang="en-US"/>
              <a:t>To provide our client an online advertising website that will promote her instax printing services. The website will contain all the necessary information of the business. The website also aims to strengthen customer relationship by providing them a platform to share.</a:t>
            </a:r>
            <a:br>
              <a:rPr lang="en-US"/>
            </a:br>
            <a:br>
              <a:rPr lang="en-US"/>
            </a:br>
            <a:r>
              <a:rPr lang="en-US"/>
              <a:t>This will encourage customer retention in a way that the customer are able to share their experiences through a website by the means of their personal reviews and photos of the printed product.</a:t>
            </a:r>
            <a:br>
              <a:rPr lang="en-US"/>
            </a:br>
            <a:br>
              <a:rPr lang="en-US"/>
            </a:br>
            <a:r>
              <a:rPr lang="en-US"/>
              <a:t>This will also enable our client to improve the quality of her service by reading the feedbacks gathered on the website. </a:t>
            </a:r>
            <a:endParaRPr lang="en-US" dirty="0"/>
          </a:p>
        </p:txBody>
      </p:sp>
    </p:spTree>
    <p:extLst>
      <p:ext uri="{BB962C8B-B14F-4D97-AF65-F5344CB8AC3E}">
        <p14:creationId xmlns:p14="http://schemas.microsoft.com/office/powerpoint/2010/main" val="728124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EA06921-3C0C-4126-AF75-9499D48390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5" name="Freeform 5">
              <a:extLst>
                <a:ext uri="{FF2B5EF4-FFF2-40B4-BE49-F238E27FC236}">
                  <a16:creationId xmlns:a16="http://schemas.microsoft.com/office/drawing/2014/main" id="{B8087084-CC7C-4D37-B821-F12CD3D29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6">
              <a:extLst>
                <a:ext uri="{FF2B5EF4-FFF2-40B4-BE49-F238E27FC236}">
                  <a16:creationId xmlns:a16="http://schemas.microsoft.com/office/drawing/2014/main" id="{A27EF3C6-8AF8-41C0-B4DF-664F240872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7">
              <a:extLst>
                <a:ext uri="{FF2B5EF4-FFF2-40B4-BE49-F238E27FC236}">
                  <a16:creationId xmlns:a16="http://schemas.microsoft.com/office/drawing/2014/main" id="{46AD5CB4-13ED-4F2B-BA75-CA731F668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8">
              <a:extLst>
                <a:ext uri="{FF2B5EF4-FFF2-40B4-BE49-F238E27FC236}">
                  <a16:creationId xmlns:a16="http://schemas.microsoft.com/office/drawing/2014/main" id="{6C2FD3B8-D702-4F83-BA99-D23921211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9">
              <a:extLst>
                <a:ext uri="{FF2B5EF4-FFF2-40B4-BE49-F238E27FC236}">
                  <a16:creationId xmlns:a16="http://schemas.microsoft.com/office/drawing/2014/main" id="{1AF0D977-DBC6-44B7-93FB-3F76406CF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0">
              <a:extLst>
                <a:ext uri="{FF2B5EF4-FFF2-40B4-BE49-F238E27FC236}">
                  <a16:creationId xmlns:a16="http://schemas.microsoft.com/office/drawing/2014/main" id="{B3ED27DF-D17E-4922-8394-821ED9253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1">
              <a:extLst>
                <a:ext uri="{FF2B5EF4-FFF2-40B4-BE49-F238E27FC236}">
                  <a16:creationId xmlns:a16="http://schemas.microsoft.com/office/drawing/2014/main" id="{800084EB-3C31-445C-8B2E-F43BA7ED3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2">
              <a:extLst>
                <a:ext uri="{FF2B5EF4-FFF2-40B4-BE49-F238E27FC236}">
                  <a16:creationId xmlns:a16="http://schemas.microsoft.com/office/drawing/2014/main" id="{5EE7F4D6-BE2E-41A9-A417-BA1AE4583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3">
              <a:extLst>
                <a:ext uri="{FF2B5EF4-FFF2-40B4-BE49-F238E27FC236}">
                  <a16:creationId xmlns:a16="http://schemas.microsoft.com/office/drawing/2014/main" id="{8805A789-4E10-46CF-A22B-8841C1CDF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4">
              <a:extLst>
                <a:ext uri="{FF2B5EF4-FFF2-40B4-BE49-F238E27FC236}">
                  <a16:creationId xmlns:a16="http://schemas.microsoft.com/office/drawing/2014/main" id="{9BD0D630-7987-48B7-A636-0ED234E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5">
              <a:extLst>
                <a:ext uri="{FF2B5EF4-FFF2-40B4-BE49-F238E27FC236}">
                  <a16:creationId xmlns:a16="http://schemas.microsoft.com/office/drawing/2014/main" id="{F4E7D46D-851A-4DA9-B24D-19DAE1FCF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6">
              <a:extLst>
                <a:ext uri="{FF2B5EF4-FFF2-40B4-BE49-F238E27FC236}">
                  <a16:creationId xmlns:a16="http://schemas.microsoft.com/office/drawing/2014/main" id="{BA38A754-A53E-469C-B89B-6C7FF9607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7">
              <a:extLst>
                <a:ext uri="{FF2B5EF4-FFF2-40B4-BE49-F238E27FC236}">
                  <a16:creationId xmlns:a16="http://schemas.microsoft.com/office/drawing/2014/main" id="{CAC17457-E557-440A-B5E0-40DFEEC89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8">
              <a:extLst>
                <a:ext uri="{FF2B5EF4-FFF2-40B4-BE49-F238E27FC236}">
                  <a16:creationId xmlns:a16="http://schemas.microsoft.com/office/drawing/2014/main" id="{4D697814-F310-40D2-8E79-93C1881074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9">
              <a:extLst>
                <a:ext uri="{FF2B5EF4-FFF2-40B4-BE49-F238E27FC236}">
                  <a16:creationId xmlns:a16="http://schemas.microsoft.com/office/drawing/2014/main" id="{0CA691A3-EEBB-46A7-A973-B1E2DD112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0">
              <a:extLst>
                <a:ext uri="{FF2B5EF4-FFF2-40B4-BE49-F238E27FC236}">
                  <a16:creationId xmlns:a16="http://schemas.microsoft.com/office/drawing/2014/main" id="{B7361B78-110B-4437-8058-4E05A4234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1" name="Freeform 21">
              <a:extLst>
                <a:ext uri="{FF2B5EF4-FFF2-40B4-BE49-F238E27FC236}">
                  <a16:creationId xmlns:a16="http://schemas.microsoft.com/office/drawing/2014/main" id="{97B9FFE1-BC8C-4C55-AE5D-8FDD78001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2" name="Freeform 22">
              <a:extLst>
                <a:ext uri="{FF2B5EF4-FFF2-40B4-BE49-F238E27FC236}">
                  <a16:creationId xmlns:a16="http://schemas.microsoft.com/office/drawing/2014/main" id="{6F87417E-9520-42E0-84D2-0C0225481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3">
              <a:extLst>
                <a:ext uri="{FF2B5EF4-FFF2-40B4-BE49-F238E27FC236}">
                  <a16:creationId xmlns:a16="http://schemas.microsoft.com/office/drawing/2014/main" id="{1235F6B6-5324-426D-84BE-EF96FD430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4">
              <a:extLst>
                <a:ext uri="{FF2B5EF4-FFF2-40B4-BE49-F238E27FC236}">
                  <a16:creationId xmlns:a16="http://schemas.microsoft.com/office/drawing/2014/main" id="{093C61D3-C80D-4599-8280-763868B24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25">
              <a:extLst>
                <a:ext uri="{FF2B5EF4-FFF2-40B4-BE49-F238E27FC236}">
                  <a16:creationId xmlns:a16="http://schemas.microsoft.com/office/drawing/2014/main" id="{D6D942F2-89B9-4755-89D9-436583176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7" name="Rectangle 36">
            <a:extLst>
              <a:ext uri="{FF2B5EF4-FFF2-40B4-BE49-F238E27FC236}">
                <a16:creationId xmlns:a16="http://schemas.microsoft.com/office/drawing/2014/main" id="{C40B6375-7479-45C4-8B99-EA1CF75F3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E2558B"/>
            </a:solidFill>
          </a:ln>
          <a:effectLst>
            <a:outerShdw blurRad="76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photo, different, many, covered&#10;&#10;Description automatically generated">
            <a:extLst>
              <a:ext uri="{FF2B5EF4-FFF2-40B4-BE49-F238E27FC236}">
                <a16:creationId xmlns:a16="http://schemas.microsoft.com/office/drawing/2014/main" id="{C80D8C5D-C27B-43E8-8EFE-50EB19A6DB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525"/>
            <a:ext cx="12177712" cy="6834188"/>
          </a:xfrm>
          <a:prstGeom prst="rect">
            <a:avLst/>
          </a:prstGeom>
        </p:spPr>
      </p:pic>
      <p:sp>
        <p:nvSpPr>
          <p:cNvPr id="9" name="Rectangle 8">
            <a:hlinkClick r:id="" action="ppaction://noaction"/>
            <a:extLst>
              <a:ext uri="{FF2B5EF4-FFF2-40B4-BE49-F238E27FC236}">
                <a16:creationId xmlns:a16="http://schemas.microsoft.com/office/drawing/2014/main" id="{D4354F98-A344-4017-91CF-AB4BE94F5D04}"/>
              </a:ext>
            </a:extLst>
          </p:cNvPr>
          <p:cNvSpPr/>
          <p:nvPr/>
        </p:nvSpPr>
        <p:spPr>
          <a:xfrm>
            <a:off x="10848109" y="536172"/>
            <a:ext cx="505691" cy="203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hlinkClick r:id="rId3" action="ppaction://hlinksldjump"/>
            <a:extLst>
              <a:ext uri="{FF2B5EF4-FFF2-40B4-BE49-F238E27FC236}">
                <a16:creationId xmlns:a16="http://schemas.microsoft.com/office/drawing/2014/main" id="{6C75E792-80C4-4B00-B36C-D0A99CA81205}"/>
              </a:ext>
            </a:extLst>
          </p:cNvPr>
          <p:cNvSpPr/>
          <p:nvPr/>
        </p:nvSpPr>
        <p:spPr>
          <a:xfrm>
            <a:off x="8611340" y="266700"/>
            <a:ext cx="751735" cy="55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8" name="Picture 2" descr="No description available.">
            <a:extLst>
              <a:ext uri="{FF2B5EF4-FFF2-40B4-BE49-F238E27FC236}">
                <a16:creationId xmlns:a16="http://schemas.microsoft.com/office/drawing/2014/main" id="{2C37160B-273C-4EC8-923C-58058F9FB4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4646"/>
          <a:stretch/>
        </p:blipFill>
        <p:spPr bwMode="auto">
          <a:xfrm>
            <a:off x="0" y="0"/>
            <a:ext cx="12192000" cy="1041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43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hlinkClick r:id="rId2" action="ppaction://hlinksldjump"/>
            <a:extLst>
              <a:ext uri="{FF2B5EF4-FFF2-40B4-BE49-F238E27FC236}">
                <a16:creationId xmlns:a16="http://schemas.microsoft.com/office/drawing/2014/main" id="{2A59B8E2-B0FE-472D-A551-92CF6339B998}"/>
              </a:ext>
            </a:extLst>
          </p:cNvPr>
          <p:cNvSpPr/>
          <p:nvPr/>
        </p:nvSpPr>
        <p:spPr>
          <a:xfrm>
            <a:off x="7608163" y="452761"/>
            <a:ext cx="656948" cy="213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hlinkClick r:id="rId3" action="ppaction://hlinksldjump"/>
            <a:extLst>
              <a:ext uri="{FF2B5EF4-FFF2-40B4-BE49-F238E27FC236}">
                <a16:creationId xmlns:a16="http://schemas.microsoft.com/office/drawing/2014/main" id="{4CC49D87-98F1-448F-9691-545A65E851BA}"/>
              </a:ext>
            </a:extLst>
          </p:cNvPr>
          <p:cNvSpPr/>
          <p:nvPr/>
        </p:nvSpPr>
        <p:spPr>
          <a:xfrm>
            <a:off x="8691239" y="452761"/>
            <a:ext cx="656948" cy="213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Rounded Corners 3">
            <a:hlinkClick r:id="rId4" action="ppaction://hlinksldjump"/>
            <a:extLst>
              <a:ext uri="{FF2B5EF4-FFF2-40B4-BE49-F238E27FC236}">
                <a16:creationId xmlns:a16="http://schemas.microsoft.com/office/drawing/2014/main" id="{B5C35776-3440-41C3-B68C-1C2AA5E1ADF1}"/>
              </a:ext>
            </a:extLst>
          </p:cNvPr>
          <p:cNvSpPr/>
          <p:nvPr/>
        </p:nvSpPr>
        <p:spPr>
          <a:xfrm>
            <a:off x="9854214" y="452761"/>
            <a:ext cx="656948" cy="2130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Rounded Corners 4">
            <a:hlinkClick r:id="rId5" action="ppaction://hlinksldjump"/>
            <a:extLst>
              <a:ext uri="{FF2B5EF4-FFF2-40B4-BE49-F238E27FC236}">
                <a16:creationId xmlns:a16="http://schemas.microsoft.com/office/drawing/2014/main" id="{3309F14B-A344-4125-A3BE-0E339FE0CF88}"/>
              </a:ext>
            </a:extLst>
          </p:cNvPr>
          <p:cNvSpPr/>
          <p:nvPr/>
        </p:nvSpPr>
        <p:spPr>
          <a:xfrm>
            <a:off x="11017189" y="452761"/>
            <a:ext cx="902563" cy="2130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a:extLst>
              <a:ext uri="{FF2B5EF4-FFF2-40B4-BE49-F238E27FC236}">
                <a16:creationId xmlns:a16="http://schemas.microsoft.com/office/drawing/2014/main" id="{9B2D370E-BBE4-4718-BD8D-0E1C97D32109}"/>
              </a:ext>
            </a:extLst>
          </p:cNvPr>
          <p:cNvSpPr/>
          <p:nvPr/>
        </p:nvSpPr>
        <p:spPr>
          <a:xfrm>
            <a:off x="8478175" y="1509204"/>
            <a:ext cx="1029809" cy="532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Rectangle 13">
            <a:hlinkClick r:id="rId4" action="ppaction://hlinksldjump"/>
            <a:extLst>
              <a:ext uri="{FF2B5EF4-FFF2-40B4-BE49-F238E27FC236}">
                <a16:creationId xmlns:a16="http://schemas.microsoft.com/office/drawing/2014/main" id="{A83E3FA5-5554-4118-8B03-46EB8C857FF6}"/>
              </a:ext>
            </a:extLst>
          </p:cNvPr>
          <p:cNvSpPr/>
          <p:nvPr/>
        </p:nvSpPr>
        <p:spPr>
          <a:xfrm>
            <a:off x="8478175" y="1509204"/>
            <a:ext cx="1029809" cy="4350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Content Placeholder 9">
            <a:extLst>
              <a:ext uri="{FF2B5EF4-FFF2-40B4-BE49-F238E27FC236}">
                <a16:creationId xmlns:a16="http://schemas.microsoft.com/office/drawing/2014/main" id="{548A6C8D-23F9-4C57-A0E4-FBCFCD037E38}"/>
              </a:ext>
            </a:extLst>
          </p:cNvPr>
          <p:cNvSpPr>
            <a:spLocks noGrp="1"/>
          </p:cNvSpPr>
          <p:nvPr>
            <p:ph idx="1"/>
          </p:nvPr>
        </p:nvSpPr>
        <p:spPr/>
        <p:txBody>
          <a:bodyPr/>
          <a:lstStyle/>
          <a:p>
            <a:endParaRPr lang="en-PH"/>
          </a:p>
        </p:txBody>
      </p:sp>
      <p:pic>
        <p:nvPicPr>
          <p:cNvPr id="20482" name="Picture 2" descr="No description available.">
            <a:extLst>
              <a:ext uri="{FF2B5EF4-FFF2-40B4-BE49-F238E27FC236}">
                <a16:creationId xmlns:a16="http://schemas.microsoft.com/office/drawing/2014/main" id="{6DEC9637-1D0F-4D23-A298-35F5E83ABC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2192000" cy="681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314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EA06921-3C0C-4126-AF75-9499D48390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5" name="Freeform 5">
              <a:extLst>
                <a:ext uri="{FF2B5EF4-FFF2-40B4-BE49-F238E27FC236}">
                  <a16:creationId xmlns:a16="http://schemas.microsoft.com/office/drawing/2014/main" id="{B8087084-CC7C-4D37-B821-F12CD3D29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6">
              <a:extLst>
                <a:ext uri="{FF2B5EF4-FFF2-40B4-BE49-F238E27FC236}">
                  <a16:creationId xmlns:a16="http://schemas.microsoft.com/office/drawing/2014/main" id="{A27EF3C6-8AF8-41C0-B4DF-664F240872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7">
              <a:extLst>
                <a:ext uri="{FF2B5EF4-FFF2-40B4-BE49-F238E27FC236}">
                  <a16:creationId xmlns:a16="http://schemas.microsoft.com/office/drawing/2014/main" id="{46AD5CB4-13ED-4F2B-BA75-CA731F668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8">
              <a:extLst>
                <a:ext uri="{FF2B5EF4-FFF2-40B4-BE49-F238E27FC236}">
                  <a16:creationId xmlns:a16="http://schemas.microsoft.com/office/drawing/2014/main" id="{6C2FD3B8-D702-4F83-BA99-D23921211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9">
              <a:extLst>
                <a:ext uri="{FF2B5EF4-FFF2-40B4-BE49-F238E27FC236}">
                  <a16:creationId xmlns:a16="http://schemas.microsoft.com/office/drawing/2014/main" id="{1AF0D977-DBC6-44B7-93FB-3F76406CF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0">
              <a:extLst>
                <a:ext uri="{FF2B5EF4-FFF2-40B4-BE49-F238E27FC236}">
                  <a16:creationId xmlns:a16="http://schemas.microsoft.com/office/drawing/2014/main" id="{B3ED27DF-D17E-4922-8394-821ED9253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1">
              <a:extLst>
                <a:ext uri="{FF2B5EF4-FFF2-40B4-BE49-F238E27FC236}">
                  <a16:creationId xmlns:a16="http://schemas.microsoft.com/office/drawing/2014/main" id="{800084EB-3C31-445C-8B2E-F43BA7ED3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2">
              <a:extLst>
                <a:ext uri="{FF2B5EF4-FFF2-40B4-BE49-F238E27FC236}">
                  <a16:creationId xmlns:a16="http://schemas.microsoft.com/office/drawing/2014/main" id="{5EE7F4D6-BE2E-41A9-A417-BA1AE4583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3">
              <a:extLst>
                <a:ext uri="{FF2B5EF4-FFF2-40B4-BE49-F238E27FC236}">
                  <a16:creationId xmlns:a16="http://schemas.microsoft.com/office/drawing/2014/main" id="{8805A789-4E10-46CF-A22B-8841C1CDF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4">
              <a:extLst>
                <a:ext uri="{FF2B5EF4-FFF2-40B4-BE49-F238E27FC236}">
                  <a16:creationId xmlns:a16="http://schemas.microsoft.com/office/drawing/2014/main" id="{9BD0D630-7987-48B7-A636-0ED234E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5">
              <a:extLst>
                <a:ext uri="{FF2B5EF4-FFF2-40B4-BE49-F238E27FC236}">
                  <a16:creationId xmlns:a16="http://schemas.microsoft.com/office/drawing/2014/main" id="{F4E7D46D-851A-4DA9-B24D-19DAE1FCF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6">
              <a:extLst>
                <a:ext uri="{FF2B5EF4-FFF2-40B4-BE49-F238E27FC236}">
                  <a16:creationId xmlns:a16="http://schemas.microsoft.com/office/drawing/2014/main" id="{BA38A754-A53E-469C-B89B-6C7FF9607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7">
              <a:extLst>
                <a:ext uri="{FF2B5EF4-FFF2-40B4-BE49-F238E27FC236}">
                  <a16:creationId xmlns:a16="http://schemas.microsoft.com/office/drawing/2014/main" id="{CAC17457-E557-440A-B5E0-40DFEEC89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8">
              <a:extLst>
                <a:ext uri="{FF2B5EF4-FFF2-40B4-BE49-F238E27FC236}">
                  <a16:creationId xmlns:a16="http://schemas.microsoft.com/office/drawing/2014/main" id="{4D697814-F310-40D2-8E79-93C1881074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9">
              <a:extLst>
                <a:ext uri="{FF2B5EF4-FFF2-40B4-BE49-F238E27FC236}">
                  <a16:creationId xmlns:a16="http://schemas.microsoft.com/office/drawing/2014/main" id="{0CA691A3-EEBB-46A7-A973-B1E2DD112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0">
              <a:extLst>
                <a:ext uri="{FF2B5EF4-FFF2-40B4-BE49-F238E27FC236}">
                  <a16:creationId xmlns:a16="http://schemas.microsoft.com/office/drawing/2014/main" id="{B7361B78-110B-4437-8058-4E05A4234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1" name="Freeform 21">
              <a:extLst>
                <a:ext uri="{FF2B5EF4-FFF2-40B4-BE49-F238E27FC236}">
                  <a16:creationId xmlns:a16="http://schemas.microsoft.com/office/drawing/2014/main" id="{97B9FFE1-BC8C-4C55-AE5D-8FDD78001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2" name="Freeform 22">
              <a:extLst>
                <a:ext uri="{FF2B5EF4-FFF2-40B4-BE49-F238E27FC236}">
                  <a16:creationId xmlns:a16="http://schemas.microsoft.com/office/drawing/2014/main" id="{6F87417E-9520-42E0-84D2-0C0225481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3">
              <a:extLst>
                <a:ext uri="{FF2B5EF4-FFF2-40B4-BE49-F238E27FC236}">
                  <a16:creationId xmlns:a16="http://schemas.microsoft.com/office/drawing/2014/main" id="{1235F6B6-5324-426D-84BE-EF96FD430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4">
              <a:extLst>
                <a:ext uri="{FF2B5EF4-FFF2-40B4-BE49-F238E27FC236}">
                  <a16:creationId xmlns:a16="http://schemas.microsoft.com/office/drawing/2014/main" id="{093C61D3-C80D-4599-8280-763868B24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25">
              <a:extLst>
                <a:ext uri="{FF2B5EF4-FFF2-40B4-BE49-F238E27FC236}">
                  <a16:creationId xmlns:a16="http://schemas.microsoft.com/office/drawing/2014/main" id="{D6D942F2-89B9-4755-89D9-436583176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7" name="Rectangle 36">
            <a:extLst>
              <a:ext uri="{FF2B5EF4-FFF2-40B4-BE49-F238E27FC236}">
                <a16:creationId xmlns:a16="http://schemas.microsoft.com/office/drawing/2014/main" id="{C40B6375-7479-45C4-8B99-EA1CF75F3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20CEFE"/>
            </a:solidFill>
          </a:ln>
          <a:effectLst>
            <a:outerShdw blurRad="76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hlinkClick r:id="" action="ppaction://noaction"/>
            <a:extLst>
              <a:ext uri="{FF2B5EF4-FFF2-40B4-BE49-F238E27FC236}">
                <a16:creationId xmlns:a16="http://schemas.microsoft.com/office/drawing/2014/main" id="{B849D8BE-E0CB-4F2E-A9E8-F2E2F600AF98}"/>
              </a:ext>
            </a:extLst>
          </p:cNvPr>
          <p:cNvSpPr/>
          <p:nvPr/>
        </p:nvSpPr>
        <p:spPr>
          <a:xfrm>
            <a:off x="7608163" y="435006"/>
            <a:ext cx="745724" cy="2130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Rounded Corners 2">
            <a:hlinkClick r:id="" action="ppaction://noaction"/>
            <a:extLst>
              <a:ext uri="{FF2B5EF4-FFF2-40B4-BE49-F238E27FC236}">
                <a16:creationId xmlns:a16="http://schemas.microsoft.com/office/drawing/2014/main" id="{02AC82BF-98DE-4EAF-B2EA-9D346C1D8AAA}"/>
              </a:ext>
            </a:extLst>
          </p:cNvPr>
          <p:cNvSpPr/>
          <p:nvPr/>
        </p:nvSpPr>
        <p:spPr>
          <a:xfrm>
            <a:off x="8743742" y="445363"/>
            <a:ext cx="745724" cy="2130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Rounded Corners 3">
            <a:hlinkClick r:id="" action="ppaction://noaction"/>
            <a:extLst>
              <a:ext uri="{FF2B5EF4-FFF2-40B4-BE49-F238E27FC236}">
                <a16:creationId xmlns:a16="http://schemas.microsoft.com/office/drawing/2014/main" id="{0A1BF55A-5DCA-4DEB-A07C-E4C482A34DCD}"/>
              </a:ext>
            </a:extLst>
          </p:cNvPr>
          <p:cNvSpPr/>
          <p:nvPr/>
        </p:nvSpPr>
        <p:spPr>
          <a:xfrm>
            <a:off x="9899319" y="437965"/>
            <a:ext cx="745724" cy="2130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Rounded Corners 7">
            <a:hlinkClick r:id="" action="ppaction://noaction"/>
            <a:extLst>
              <a:ext uri="{FF2B5EF4-FFF2-40B4-BE49-F238E27FC236}">
                <a16:creationId xmlns:a16="http://schemas.microsoft.com/office/drawing/2014/main" id="{AB99F123-AACB-4D86-BEEC-28B91099E0B5}"/>
              </a:ext>
            </a:extLst>
          </p:cNvPr>
          <p:cNvSpPr/>
          <p:nvPr/>
        </p:nvSpPr>
        <p:spPr>
          <a:xfrm>
            <a:off x="11054896" y="449802"/>
            <a:ext cx="885569" cy="2130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6" name="Picture 35" descr="Text&#10;&#10;Description automatically generated">
            <a:extLst>
              <a:ext uri="{FF2B5EF4-FFF2-40B4-BE49-F238E27FC236}">
                <a16:creationId xmlns:a16="http://schemas.microsoft.com/office/drawing/2014/main" id="{7749C874-00B4-4A8C-A79D-C4161BB0E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217"/>
            <a:ext cx="12192000" cy="6860217"/>
          </a:xfrm>
          <a:prstGeom prst="rect">
            <a:avLst/>
          </a:prstGeom>
        </p:spPr>
      </p:pic>
      <p:sp>
        <p:nvSpPr>
          <p:cNvPr id="40" name="Rectangle 39">
            <a:hlinkClick r:id="rId3" action="ppaction://hlinksldjump"/>
            <a:extLst>
              <a:ext uri="{FF2B5EF4-FFF2-40B4-BE49-F238E27FC236}">
                <a16:creationId xmlns:a16="http://schemas.microsoft.com/office/drawing/2014/main" id="{CF82DDA4-988E-4088-B492-E76E19B4E6B2}"/>
              </a:ext>
            </a:extLst>
          </p:cNvPr>
          <p:cNvSpPr/>
          <p:nvPr/>
        </p:nvSpPr>
        <p:spPr>
          <a:xfrm>
            <a:off x="5118447" y="6377940"/>
            <a:ext cx="1945927" cy="465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AEBB91F9-6B8A-44CD-93A5-571085889EF4}"/>
              </a:ext>
            </a:extLst>
          </p:cNvPr>
          <p:cNvSpPr/>
          <p:nvPr/>
        </p:nvSpPr>
        <p:spPr>
          <a:xfrm>
            <a:off x="2292626" y="4094922"/>
            <a:ext cx="1245912" cy="2107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8" name="Picture 2" descr="No description available.">
            <a:extLst>
              <a:ext uri="{FF2B5EF4-FFF2-40B4-BE49-F238E27FC236}">
                <a16:creationId xmlns:a16="http://schemas.microsoft.com/office/drawing/2014/main" id="{5D1168E3-86DA-4103-87F6-2E868A506B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4646"/>
          <a:stretch/>
        </p:blipFill>
        <p:spPr bwMode="auto">
          <a:xfrm>
            <a:off x="0" y="0"/>
            <a:ext cx="12192000" cy="1041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573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hlinkClick r:id="rId2" action="ppaction://hlinksldjump"/>
            <a:extLst>
              <a:ext uri="{FF2B5EF4-FFF2-40B4-BE49-F238E27FC236}">
                <a16:creationId xmlns:a16="http://schemas.microsoft.com/office/drawing/2014/main" id="{5762A3D5-9F5B-4D9D-A30E-CB5FFA87F283}"/>
              </a:ext>
            </a:extLst>
          </p:cNvPr>
          <p:cNvSpPr/>
          <p:nvPr/>
        </p:nvSpPr>
        <p:spPr>
          <a:xfrm>
            <a:off x="9738804" y="372862"/>
            <a:ext cx="887767" cy="4083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hlinkClick r:id="rId3" action="ppaction://hlinksldjump"/>
            <a:extLst>
              <a:ext uri="{FF2B5EF4-FFF2-40B4-BE49-F238E27FC236}">
                <a16:creationId xmlns:a16="http://schemas.microsoft.com/office/drawing/2014/main" id="{0A47F30D-FEA5-465D-BBE0-96B631AD8599}"/>
              </a:ext>
            </a:extLst>
          </p:cNvPr>
          <p:cNvSpPr/>
          <p:nvPr/>
        </p:nvSpPr>
        <p:spPr>
          <a:xfrm>
            <a:off x="9579006" y="781235"/>
            <a:ext cx="1189608" cy="4083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Rectangle 11">
            <a:hlinkClick r:id="rId3" action="ppaction://hlinksldjump"/>
            <a:extLst>
              <a:ext uri="{FF2B5EF4-FFF2-40B4-BE49-F238E27FC236}">
                <a16:creationId xmlns:a16="http://schemas.microsoft.com/office/drawing/2014/main" id="{766B6112-E0E3-4E05-BD3C-4B73BDFD3CF2}"/>
              </a:ext>
            </a:extLst>
          </p:cNvPr>
          <p:cNvSpPr/>
          <p:nvPr/>
        </p:nvSpPr>
        <p:spPr>
          <a:xfrm>
            <a:off x="9650027" y="781235"/>
            <a:ext cx="1118587" cy="352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a:extLst>
              <a:ext uri="{FF2B5EF4-FFF2-40B4-BE49-F238E27FC236}">
                <a16:creationId xmlns:a16="http://schemas.microsoft.com/office/drawing/2014/main" id="{88C4AE6F-465F-407E-A61C-2B9517E44431}"/>
              </a:ext>
            </a:extLst>
          </p:cNvPr>
          <p:cNvPicPr>
            <a:picLocks noChangeAspect="1"/>
          </p:cNvPicPr>
          <p:nvPr/>
        </p:nvPicPr>
        <p:blipFill>
          <a:blip r:embed="rId4"/>
          <a:stretch>
            <a:fillRect/>
          </a:stretch>
        </p:blipFill>
        <p:spPr>
          <a:xfrm>
            <a:off x="8917260" y="3438947"/>
            <a:ext cx="2871467" cy="2423160"/>
          </a:xfrm>
          <a:prstGeom prst="rect">
            <a:avLst/>
          </a:prstGeom>
        </p:spPr>
      </p:pic>
      <p:pic>
        <p:nvPicPr>
          <p:cNvPr id="11" name="Picture 10">
            <a:extLst>
              <a:ext uri="{FF2B5EF4-FFF2-40B4-BE49-F238E27FC236}">
                <a16:creationId xmlns:a16="http://schemas.microsoft.com/office/drawing/2014/main" id="{D9E6B1FF-F9F3-4233-BA88-13C8D88C557B}"/>
              </a:ext>
            </a:extLst>
          </p:cNvPr>
          <p:cNvPicPr>
            <a:picLocks noChangeAspect="1"/>
          </p:cNvPicPr>
          <p:nvPr/>
        </p:nvPicPr>
        <p:blipFill>
          <a:blip r:embed="rId5"/>
          <a:stretch>
            <a:fillRect/>
          </a:stretch>
        </p:blipFill>
        <p:spPr>
          <a:xfrm>
            <a:off x="9738804" y="3452838"/>
            <a:ext cx="1378635" cy="2395378"/>
          </a:xfrm>
          <a:prstGeom prst="rect">
            <a:avLst/>
          </a:prstGeom>
        </p:spPr>
      </p:pic>
      <p:pic>
        <p:nvPicPr>
          <p:cNvPr id="8" name="Picture 2" descr="No description available.">
            <a:extLst>
              <a:ext uri="{FF2B5EF4-FFF2-40B4-BE49-F238E27FC236}">
                <a16:creationId xmlns:a16="http://schemas.microsoft.com/office/drawing/2014/main" id="{DC89215C-37AF-4044-8961-AD061A66A84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4646"/>
          <a:stretch/>
        </p:blipFill>
        <p:spPr bwMode="auto">
          <a:xfrm>
            <a:off x="0" y="0"/>
            <a:ext cx="12192000" cy="104100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BE294515-F5FE-4A85-B4A4-15386BCFB0AA}"/>
              </a:ext>
            </a:extLst>
          </p:cNvPr>
          <p:cNvSpPr>
            <a:spLocks noGrp="1"/>
          </p:cNvSpPr>
          <p:nvPr>
            <p:ph idx="1"/>
          </p:nvPr>
        </p:nvSpPr>
        <p:spPr/>
        <p:txBody>
          <a:bodyPr/>
          <a:lstStyle/>
          <a:p>
            <a:endParaRPr lang="en-PH"/>
          </a:p>
        </p:txBody>
      </p:sp>
      <p:pic>
        <p:nvPicPr>
          <p:cNvPr id="11266" name="Picture 2" descr="No description available.">
            <a:extLst>
              <a:ext uri="{FF2B5EF4-FFF2-40B4-BE49-F238E27FC236}">
                <a16:creationId xmlns:a16="http://schemas.microsoft.com/office/drawing/2014/main" id="{631D0FEB-096B-470E-98B7-F49F3EB981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6513"/>
            <a:ext cx="12192000" cy="67833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9721AEE-9215-412A-B94A-35D789C2BA0E}"/>
              </a:ext>
            </a:extLst>
          </p:cNvPr>
          <p:cNvPicPr>
            <a:picLocks noChangeAspect="1"/>
          </p:cNvPicPr>
          <p:nvPr/>
        </p:nvPicPr>
        <p:blipFill>
          <a:blip r:embed="rId8"/>
          <a:stretch>
            <a:fillRect/>
          </a:stretch>
        </p:blipFill>
        <p:spPr>
          <a:xfrm>
            <a:off x="8664643" y="3429000"/>
            <a:ext cx="3089354" cy="2460300"/>
          </a:xfrm>
          <a:prstGeom prst="rect">
            <a:avLst/>
          </a:prstGeom>
        </p:spPr>
      </p:pic>
    </p:spTree>
    <p:extLst>
      <p:ext uri="{BB962C8B-B14F-4D97-AF65-F5344CB8AC3E}">
        <p14:creationId xmlns:p14="http://schemas.microsoft.com/office/powerpoint/2010/main" val="1856987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hlinkClick r:id="rId2" action="ppaction://hlinksldjump"/>
            <a:extLst>
              <a:ext uri="{FF2B5EF4-FFF2-40B4-BE49-F238E27FC236}">
                <a16:creationId xmlns:a16="http://schemas.microsoft.com/office/drawing/2014/main" id="{5762A3D5-9F5B-4D9D-A30E-CB5FFA87F283}"/>
              </a:ext>
            </a:extLst>
          </p:cNvPr>
          <p:cNvSpPr/>
          <p:nvPr/>
        </p:nvSpPr>
        <p:spPr>
          <a:xfrm>
            <a:off x="9738804" y="372862"/>
            <a:ext cx="887767" cy="4083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hlinkClick r:id="rId3" action="ppaction://hlinksldjump"/>
            <a:extLst>
              <a:ext uri="{FF2B5EF4-FFF2-40B4-BE49-F238E27FC236}">
                <a16:creationId xmlns:a16="http://schemas.microsoft.com/office/drawing/2014/main" id="{0A47F30D-FEA5-465D-BBE0-96B631AD8599}"/>
              </a:ext>
            </a:extLst>
          </p:cNvPr>
          <p:cNvSpPr/>
          <p:nvPr/>
        </p:nvSpPr>
        <p:spPr>
          <a:xfrm>
            <a:off x="9579006" y="781235"/>
            <a:ext cx="1189608" cy="4083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Rectangle 11">
            <a:hlinkClick r:id="rId3" action="ppaction://hlinksldjump"/>
            <a:extLst>
              <a:ext uri="{FF2B5EF4-FFF2-40B4-BE49-F238E27FC236}">
                <a16:creationId xmlns:a16="http://schemas.microsoft.com/office/drawing/2014/main" id="{766B6112-E0E3-4E05-BD3C-4B73BDFD3CF2}"/>
              </a:ext>
            </a:extLst>
          </p:cNvPr>
          <p:cNvSpPr/>
          <p:nvPr/>
        </p:nvSpPr>
        <p:spPr>
          <a:xfrm>
            <a:off x="9650027" y="781235"/>
            <a:ext cx="1118587" cy="352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Content Placeholder 6" descr="Graphical user interface, text, application&#10;&#10;Description automatically generated">
            <a:extLst>
              <a:ext uri="{FF2B5EF4-FFF2-40B4-BE49-F238E27FC236}">
                <a16:creationId xmlns:a16="http://schemas.microsoft.com/office/drawing/2014/main" id="{3144F016-ABEB-4260-BB37-4571EAA1BCC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5118"/>
            <a:ext cx="12192000" cy="6852882"/>
          </a:xfrm>
        </p:spPr>
      </p:pic>
      <p:pic>
        <p:nvPicPr>
          <p:cNvPr id="8" name="Picture 7">
            <a:extLst>
              <a:ext uri="{FF2B5EF4-FFF2-40B4-BE49-F238E27FC236}">
                <a16:creationId xmlns:a16="http://schemas.microsoft.com/office/drawing/2014/main" id="{16B4DCA6-0C15-40D4-A11F-A71EFCA02E31}"/>
              </a:ext>
            </a:extLst>
          </p:cNvPr>
          <p:cNvPicPr>
            <a:picLocks noChangeAspect="1"/>
          </p:cNvPicPr>
          <p:nvPr/>
        </p:nvPicPr>
        <p:blipFill>
          <a:blip r:embed="rId5"/>
          <a:stretch>
            <a:fillRect/>
          </a:stretch>
        </p:blipFill>
        <p:spPr>
          <a:xfrm>
            <a:off x="8664643" y="3429000"/>
            <a:ext cx="3089354" cy="2460300"/>
          </a:xfrm>
          <a:prstGeom prst="rect">
            <a:avLst/>
          </a:prstGeom>
        </p:spPr>
      </p:pic>
      <p:pic>
        <p:nvPicPr>
          <p:cNvPr id="10" name="Picture 2" descr="No description available.">
            <a:extLst>
              <a:ext uri="{FF2B5EF4-FFF2-40B4-BE49-F238E27FC236}">
                <a16:creationId xmlns:a16="http://schemas.microsoft.com/office/drawing/2014/main" id="{51891853-D018-4528-B4B8-15653C1867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4646"/>
          <a:stretch/>
        </p:blipFill>
        <p:spPr bwMode="auto">
          <a:xfrm>
            <a:off x="0" y="0"/>
            <a:ext cx="12192000" cy="10410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A2505C6-5019-48C5-91AA-F21D4C3DEA3E}"/>
              </a:ext>
            </a:extLst>
          </p:cNvPr>
          <p:cNvPicPr>
            <a:picLocks noChangeAspect="1"/>
          </p:cNvPicPr>
          <p:nvPr/>
        </p:nvPicPr>
        <p:blipFill>
          <a:blip r:embed="rId7"/>
          <a:stretch>
            <a:fillRect/>
          </a:stretch>
        </p:blipFill>
        <p:spPr>
          <a:xfrm>
            <a:off x="3151287" y="47322"/>
            <a:ext cx="5889426" cy="1659988"/>
          </a:xfrm>
          <a:prstGeom prst="rect">
            <a:avLst/>
          </a:prstGeom>
        </p:spPr>
      </p:pic>
      <p:pic>
        <p:nvPicPr>
          <p:cNvPr id="3" name="Picture 2">
            <a:extLst>
              <a:ext uri="{FF2B5EF4-FFF2-40B4-BE49-F238E27FC236}">
                <a16:creationId xmlns:a16="http://schemas.microsoft.com/office/drawing/2014/main" id="{4AA5F810-1E59-403A-A1D7-F6BD4E4C00C6}"/>
              </a:ext>
            </a:extLst>
          </p:cNvPr>
          <p:cNvPicPr>
            <a:picLocks noChangeAspect="1"/>
          </p:cNvPicPr>
          <p:nvPr/>
        </p:nvPicPr>
        <p:blipFill>
          <a:blip r:embed="rId8"/>
          <a:stretch>
            <a:fillRect/>
          </a:stretch>
        </p:blipFill>
        <p:spPr>
          <a:xfrm>
            <a:off x="446186" y="2550629"/>
            <a:ext cx="3383691" cy="590550"/>
          </a:xfrm>
          <a:prstGeom prst="rect">
            <a:avLst/>
          </a:prstGeom>
        </p:spPr>
      </p:pic>
    </p:spTree>
    <p:extLst>
      <p:ext uri="{BB962C8B-B14F-4D97-AF65-F5344CB8AC3E}">
        <p14:creationId xmlns:p14="http://schemas.microsoft.com/office/powerpoint/2010/main" val="692083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hlinkClick r:id="rId2" action="ppaction://hlinksldjump"/>
            <a:extLst>
              <a:ext uri="{FF2B5EF4-FFF2-40B4-BE49-F238E27FC236}">
                <a16:creationId xmlns:a16="http://schemas.microsoft.com/office/drawing/2014/main" id="{5762A3D5-9F5B-4D9D-A30E-CB5FFA87F283}"/>
              </a:ext>
            </a:extLst>
          </p:cNvPr>
          <p:cNvSpPr/>
          <p:nvPr/>
        </p:nvSpPr>
        <p:spPr>
          <a:xfrm>
            <a:off x="9738804" y="372862"/>
            <a:ext cx="887767" cy="4083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hlinkClick r:id="rId3" action="ppaction://hlinksldjump"/>
            <a:extLst>
              <a:ext uri="{FF2B5EF4-FFF2-40B4-BE49-F238E27FC236}">
                <a16:creationId xmlns:a16="http://schemas.microsoft.com/office/drawing/2014/main" id="{0A47F30D-FEA5-465D-BBE0-96B631AD8599}"/>
              </a:ext>
            </a:extLst>
          </p:cNvPr>
          <p:cNvSpPr/>
          <p:nvPr/>
        </p:nvSpPr>
        <p:spPr>
          <a:xfrm>
            <a:off x="9579006" y="781235"/>
            <a:ext cx="1189608" cy="4083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Rectangle 11">
            <a:hlinkClick r:id="rId3" action="ppaction://hlinksldjump"/>
            <a:extLst>
              <a:ext uri="{FF2B5EF4-FFF2-40B4-BE49-F238E27FC236}">
                <a16:creationId xmlns:a16="http://schemas.microsoft.com/office/drawing/2014/main" id="{766B6112-E0E3-4E05-BD3C-4B73BDFD3CF2}"/>
              </a:ext>
            </a:extLst>
          </p:cNvPr>
          <p:cNvSpPr/>
          <p:nvPr/>
        </p:nvSpPr>
        <p:spPr>
          <a:xfrm>
            <a:off x="9650027" y="781235"/>
            <a:ext cx="1118587" cy="352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8" name="Picture 7">
            <a:extLst>
              <a:ext uri="{FF2B5EF4-FFF2-40B4-BE49-F238E27FC236}">
                <a16:creationId xmlns:a16="http://schemas.microsoft.com/office/drawing/2014/main" id="{16B4DCA6-0C15-40D4-A11F-A71EFCA02E31}"/>
              </a:ext>
            </a:extLst>
          </p:cNvPr>
          <p:cNvPicPr>
            <a:picLocks noChangeAspect="1"/>
          </p:cNvPicPr>
          <p:nvPr/>
        </p:nvPicPr>
        <p:blipFill>
          <a:blip r:embed="rId4"/>
          <a:stretch>
            <a:fillRect/>
          </a:stretch>
        </p:blipFill>
        <p:spPr>
          <a:xfrm>
            <a:off x="8664643" y="3429000"/>
            <a:ext cx="3089354" cy="2460300"/>
          </a:xfrm>
          <a:prstGeom prst="rect">
            <a:avLst/>
          </a:prstGeom>
        </p:spPr>
      </p:pic>
      <p:pic>
        <p:nvPicPr>
          <p:cNvPr id="10" name="Picture 2" descr="No description available.">
            <a:extLst>
              <a:ext uri="{FF2B5EF4-FFF2-40B4-BE49-F238E27FC236}">
                <a16:creationId xmlns:a16="http://schemas.microsoft.com/office/drawing/2014/main" id="{51891853-D018-4528-B4B8-15653C1867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4646"/>
          <a:stretch/>
        </p:blipFill>
        <p:spPr bwMode="auto">
          <a:xfrm>
            <a:off x="0" y="0"/>
            <a:ext cx="12192000" cy="10410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A2505C6-5019-48C5-91AA-F21D4C3DEA3E}"/>
              </a:ext>
            </a:extLst>
          </p:cNvPr>
          <p:cNvPicPr>
            <a:picLocks noChangeAspect="1"/>
          </p:cNvPicPr>
          <p:nvPr/>
        </p:nvPicPr>
        <p:blipFill>
          <a:blip r:embed="rId6"/>
          <a:stretch>
            <a:fillRect/>
          </a:stretch>
        </p:blipFill>
        <p:spPr>
          <a:xfrm>
            <a:off x="3151287" y="47322"/>
            <a:ext cx="5889426" cy="1659988"/>
          </a:xfrm>
          <a:prstGeom prst="rect">
            <a:avLst/>
          </a:prstGeom>
        </p:spPr>
      </p:pic>
      <p:pic>
        <p:nvPicPr>
          <p:cNvPr id="3" name="Picture 2">
            <a:extLst>
              <a:ext uri="{FF2B5EF4-FFF2-40B4-BE49-F238E27FC236}">
                <a16:creationId xmlns:a16="http://schemas.microsoft.com/office/drawing/2014/main" id="{4AA5F810-1E59-403A-A1D7-F6BD4E4C00C6}"/>
              </a:ext>
            </a:extLst>
          </p:cNvPr>
          <p:cNvPicPr>
            <a:picLocks noChangeAspect="1"/>
          </p:cNvPicPr>
          <p:nvPr/>
        </p:nvPicPr>
        <p:blipFill>
          <a:blip r:embed="rId7"/>
          <a:stretch>
            <a:fillRect/>
          </a:stretch>
        </p:blipFill>
        <p:spPr>
          <a:xfrm>
            <a:off x="446186" y="2550629"/>
            <a:ext cx="3383691" cy="590550"/>
          </a:xfrm>
          <a:prstGeom prst="rect">
            <a:avLst/>
          </a:prstGeom>
        </p:spPr>
      </p:pic>
      <p:sp>
        <p:nvSpPr>
          <p:cNvPr id="5" name="Content Placeholder 4">
            <a:extLst>
              <a:ext uri="{FF2B5EF4-FFF2-40B4-BE49-F238E27FC236}">
                <a16:creationId xmlns:a16="http://schemas.microsoft.com/office/drawing/2014/main" id="{F6450A9C-3118-4E6C-A55A-F917AE7951B5}"/>
              </a:ext>
            </a:extLst>
          </p:cNvPr>
          <p:cNvSpPr>
            <a:spLocks noGrp="1"/>
          </p:cNvSpPr>
          <p:nvPr>
            <p:ph idx="1"/>
          </p:nvPr>
        </p:nvSpPr>
        <p:spPr/>
        <p:txBody>
          <a:bodyPr/>
          <a:lstStyle/>
          <a:p>
            <a:endParaRPr lang="en-PH"/>
          </a:p>
        </p:txBody>
      </p:sp>
      <p:pic>
        <p:nvPicPr>
          <p:cNvPr id="19458" name="Picture 2" descr="No description available.">
            <a:extLst>
              <a:ext uri="{FF2B5EF4-FFF2-40B4-BE49-F238E27FC236}">
                <a16:creationId xmlns:a16="http://schemas.microsoft.com/office/drawing/2014/main" id="{EF3967A7-D4AD-45C8-BC17-1159E6E51D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6513"/>
            <a:ext cx="12192000" cy="68214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9F76AEA-C0BC-452F-8058-46D726626F32}"/>
              </a:ext>
            </a:extLst>
          </p:cNvPr>
          <p:cNvPicPr>
            <a:picLocks noChangeAspect="1"/>
          </p:cNvPicPr>
          <p:nvPr/>
        </p:nvPicPr>
        <p:blipFill>
          <a:blip r:embed="rId4"/>
          <a:stretch>
            <a:fillRect/>
          </a:stretch>
        </p:blipFill>
        <p:spPr>
          <a:xfrm>
            <a:off x="8629133" y="3465513"/>
            <a:ext cx="3089354" cy="2460300"/>
          </a:xfrm>
          <a:prstGeom prst="rect">
            <a:avLst/>
          </a:prstGeom>
        </p:spPr>
      </p:pic>
    </p:spTree>
    <p:extLst>
      <p:ext uri="{BB962C8B-B14F-4D97-AF65-F5344CB8AC3E}">
        <p14:creationId xmlns:p14="http://schemas.microsoft.com/office/powerpoint/2010/main" val="2905878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535E-5EB6-468E-94FF-65452C107658}"/>
              </a:ext>
            </a:extLst>
          </p:cNvPr>
          <p:cNvSpPr>
            <a:spLocks noGrp="1"/>
          </p:cNvSpPr>
          <p:nvPr>
            <p:ph type="title"/>
          </p:nvPr>
        </p:nvSpPr>
        <p:spPr/>
        <p:txBody>
          <a:bodyPr/>
          <a:lstStyle/>
          <a:p>
            <a:endParaRPr lang="en-PH"/>
          </a:p>
        </p:txBody>
      </p:sp>
      <p:sp>
        <p:nvSpPr>
          <p:cNvPr id="3" name="Content Placeholder 2">
            <a:extLst>
              <a:ext uri="{FF2B5EF4-FFF2-40B4-BE49-F238E27FC236}">
                <a16:creationId xmlns:a16="http://schemas.microsoft.com/office/drawing/2014/main" id="{D01ED70D-C9C7-4CFB-B6A3-4C75B67AA7AC}"/>
              </a:ext>
            </a:extLst>
          </p:cNvPr>
          <p:cNvSpPr>
            <a:spLocks noGrp="1"/>
          </p:cNvSpPr>
          <p:nvPr>
            <p:ph idx="1"/>
          </p:nvPr>
        </p:nvSpPr>
        <p:spPr/>
        <p:txBody>
          <a:bodyPr/>
          <a:lstStyle/>
          <a:p>
            <a:endParaRPr lang="en-PH"/>
          </a:p>
        </p:txBody>
      </p:sp>
      <p:pic>
        <p:nvPicPr>
          <p:cNvPr id="4" name="Content Placeholder 4" descr="A picture containing timeline&#10;&#10;Description automatically generated">
            <a:extLst>
              <a:ext uri="{FF2B5EF4-FFF2-40B4-BE49-F238E27FC236}">
                <a16:creationId xmlns:a16="http://schemas.microsoft.com/office/drawing/2014/main" id="{A1D78749-A26B-4339-AEDD-8DA99E3482AC}"/>
              </a:ext>
            </a:extLst>
          </p:cNvPr>
          <p:cNvPicPr>
            <a:picLocks noChangeAspect="1"/>
          </p:cNvPicPr>
          <p:nvPr/>
        </p:nvPicPr>
        <p:blipFill rotWithShape="1">
          <a:blip r:embed="rId2">
            <a:extLst>
              <a:ext uri="{28A0092B-C50C-407E-A947-70E740481C1C}">
                <a14:useLocalDpi xmlns:a14="http://schemas.microsoft.com/office/drawing/2010/main" val="0"/>
              </a:ext>
            </a:extLst>
          </a:blip>
          <a:srcRect l="871" r="1" b="1"/>
          <a:stretch/>
        </p:blipFill>
        <p:spPr>
          <a:xfrm>
            <a:off x="20" y="1282"/>
            <a:ext cx="12191980" cy="6856718"/>
          </a:xfrm>
          <a:prstGeom prst="rect">
            <a:avLst/>
          </a:prstGeom>
        </p:spPr>
      </p:pic>
      <p:sp>
        <p:nvSpPr>
          <p:cNvPr id="5" name="Rectangle 4">
            <a:hlinkClick r:id="rId3" action="ppaction://hlinksldjump"/>
            <a:extLst>
              <a:ext uri="{FF2B5EF4-FFF2-40B4-BE49-F238E27FC236}">
                <a16:creationId xmlns:a16="http://schemas.microsoft.com/office/drawing/2014/main" id="{5234E95F-7B20-459A-BBD7-9C7BBE75CFB4}"/>
              </a:ext>
            </a:extLst>
          </p:cNvPr>
          <p:cNvSpPr/>
          <p:nvPr/>
        </p:nvSpPr>
        <p:spPr>
          <a:xfrm>
            <a:off x="9650027" y="275208"/>
            <a:ext cx="1091954" cy="527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a:extLst>
              <a:ext uri="{FF2B5EF4-FFF2-40B4-BE49-F238E27FC236}">
                <a16:creationId xmlns:a16="http://schemas.microsoft.com/office/drawing/2014/main" id="{E074CE7D-ED2D-49A4-9196-E270ECEED201}"/>
              </a:ext>
            </a:extLst>
          </p:cNvPr>
          <p:cNvPicPr>
            <a:picLocks noChangeAspect="1"/>
          </p:cNvPicPr>
          <p:nvPr/>
        </p:nvPicPr>
        <p:blipFill>
          <a:blip r:embed="rId4"/>
          <a:stretch>
            <a:fillRect/>
          </a:stretch>
        </p:blipFill>
        <p:spPr>
          <a:xfrm>
            <a:off x="8232878" y="2356159"/>
            <a:ext cx="3627818" cy="4223627"/>
          </a:xfrm>
          <a:prstGeom prst="rect">
            <a:avLst/>
          </a:prstGeom>
        </p:spPr>
      </p:pic>
      <p:pic>
        <p:nvPicPr>
          <p:cNvPr id="8" name="Picture 2" descr="No description available.">
            <a:extLst>
              <a:ext uri="{FF2B5EF4-FFF2-40B4-BE49-F238E27FC236}">
                <a16:creationId xmlns:a16="http://schemas.microsoft.com/office/drawing/2014/main" id="{418B6500-E6EC-4CFB-8061-F8AA266B79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4646"/>
          <a:stretch/>
        </p:blipFill>
        <p:spPr bwMode="auto">
          <a:xfrm>
            <a:off x="0" y="0"/>
            <a:ext cx="12192000" cy="1041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693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Graphical user interface&#10;&#10;Description automatically generated">
            <a:extLst>
              <a:ext uri="{FF2B5EF4-FFF2-40B4-BE49-F238E27FC236}">
                <a16:creationId xmlns:a16="http://schemas.microsoft.com/office/drawing/2014/main" id="{7AAEC652-2B92-4E7F-AE8D-87BB8BCC01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88952" cy="6858000"/>
          </a:xfrm>
        </p:spPr>
      </p:pic>
      <p:sp>
        <p:nvSpPr>
          <p:cNvPr id="2" name="Rectangle 1">
            <a:hlinkClick r:id="rId3" action="ppaction://hlinksldjump"/>
            <a:extLst>
              <a:ext uri="{FF2B5EF4-FFF2-40B4-BE49-F238E27FC236}">
                <a16:creationId xmlns:a16="http://schemas.microsoft.com/office/drawing/2014/main" id="{A04D8A73-527E-4C45-940F-9633A93CD853}"/>
              </a:ext>
            </a:extLst>
          </p:cNvPr>
          <p:cNvSpPr/>
          <p:nvPr/>
        </p:nvSpPr>
        <p:spPr>
          <a:xfrm>
            <a:off x="7528264" y="408373"/>
            <a:ext cx="754602" cy="257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hlinkClick r:id="rId4" action="ppaction://hlinksldjump"/>
            <a:extLst>
              <a:ext uri="{FF2B5EF4-FFF2-40B4-BE49-F238E27FC236}">
                <a16:creationId xmlns:a16="http://schemas.microsoft.com/office/drawing/2014/main" id="{B29C0A15-5AEE-4A72-991B-D99364797CBB}"/>
              </a:ext>
            </a:extLst>
          </p:cNvPr>
          <p:cNvSpPr/>
          <p:nvPr/>
        </p:nvSpPr>
        <p:spPr>
          <a:xfrm>
            <a:off x="10852167" y="432047"/>
            <a:ext cx="1035033" cy="233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hlinkClick r:id="rId5" action="ppaction://hlinksldjump"/>
            <a:extLst>
              <a:ext uri="{FF2B5EF4-FFF2-40B4-BE49-F238E27FC236}">
                <a16:creationId xmlns:a16="http://schemas.microsoft.com/office/drawing/2014/main" id="{BFBDC0E6-C7C7-47CC-952C-7AEFBA1E301F}"/>
              </a:ext>
            </a:extLst>
          </p:cNvPr>
          <p:cNvSpPr/>
          <p:nvPr/>
        </p:nvSpPr>
        <p:spPr>
          <a:xfrm>
            <a:off x="9782408" y="408373"/>
            <a:ext cx="754602" cy="257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hlinkClick r:id="rId6" action="ppaction://hlinksldjump"/>
            <a:extLst>
              <a:ext uri="{FF2B5EF4-FFF2-40B4-BE49-F238E27FC236}">
                <a16:creationId xmlns:a16="http://schemas.microsoft.com/office/drawing/2014/main" id="{7E14BC48-D080-4BE2-940F-A35528F5161B}"/>
              </a:ext>
            </a:extLst>
          </p:cNvPr>
          <p:cNvSpPr/>
          <p:nvPr/>
        </p:nvSpPr>
        <p:spPr>
          <a:xfrm>
            <a:off x="8598023" y="432047"/>
            <a:ext cx="754602" cy="257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a:hlinkClick r:id="rId7" action="ppaction://hlinksldjump"/>
            <a:extLst>
              <a:ext uri="{FF2B5EF4-FFF2-40B4-BE49-F238E27FC236}">
                <a16:creationId xmlns:a16="http://schemas.microsoft.com/office/drawing/2014/main" id="{CB4F2AA5-CFE6-493D-A724-5EDB507FF3F5}"/>
              </a:ext>
            </a:extLst>
          </p:cNvPr>
          <p:cNvSpPr/>
          <p:nvPr/>
        </p:nvSpPr>
        <p:spPr>
          <a:xfrm>
            <a:off x="683581" y="1819922"/>
            <a:ext cx="3142695" cy="3133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a:hlinkClick r:id="rId8" action="ppaction://hlinksldjump"/>
            <a:extLst>
              <a:ext uri="{FF2B5EF4-FFF2-40B4-BE49-F238E27FC236}">
                <a16:creationId xmlns:a16="http://schemas.microsoft.com/office/drawing/2014/main" id="{B4C9EB6E-1E3B-44A5-B764-0DB6BED5A988}"/>
              </a:ext>
            </a:extLst>
          </p:cNvPr>
          <p:cNvSpPr/>
          <p:nvPr/>
        </p:nvSpPr>
        <p:spPr>
          <a:xfrm>
            <a:off x="8463378" y="1862090"/>
            <a:ext cx="3142695" cy="3133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Rectangle 14">
            <a:hlinkClick r:id="rId9" action="ppaction://hlinksldjump"/>
            <a:extLst>
              <a:ext uri="{FF2B5EF4-FFF2-40B4-BE49-F238E27FC236}">
                <a16:creationId xmlns:a16="http://schemas.microsoft.com/office/drawing/2014/main" id="{A5B0C2EF-351D-4C58-A73D-0B7D8E72E375}"/>
              </a:ext>
            </a:extLst>
          </p:cNvPr>
          <p:cNvSpPr/>
          <p:nvPr/>
        </p:nvSpPr>
        <p:spPr>
          <a:xfrm>
            <a:off x="4523128" y="1819922"/>
            <a:ext cx="3142695" cy="3133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 name="Picture 2" descr="No description available.">
            <a:extLst>
              <a:ext uri="{FF2B5EF4-FFF2-40B4-BE49-F238E27FC236}">
                <a16:creationId xmlns:a16="http://schemas.microsoft.com/office/drawing/2014/main" id="{F9E0386A-9E45-4AE2-A6A9-3B3A73A7095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84646"/>
          <a:stretch/>
        </p:blipFill>
        <p:spPr bwMode="auto">
          <a:xfrm>
            <a:off x="0" y="0"/>
            <a:ext cx="12192000" cy="1041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539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9575BB9F-2BED-41C8-8595-865F4F8F8581}"/>
              </a:ext>
            </a:extLst>
          </p:cNvPr>
          <p:cNvSpPr>
            <a:spLocks noGrp="1"/>
          </p:cNvSpPr>
          <p:nvPr>
            <p:ph idx="1"/>
          </p:nvPr>
        </p:nvSpPr>
        <p:spPr/>
        <p:txBody>
          <a:bodyPr/>
          <a:lstStyle/>
          <a:p>
            <a:endParaRPr lang="en-PH"/>
          </a:p>
        </p:txBody>
      </p:sp>
      <p:pic>
        <p:nvPicPr>
          <p:cNvPr id="16" name="Picture 15">
            <a:extLst>
              <a:ext uri="{FF2B5EF4-FFF2-40B4-BE49-F238E27FC236}">
                <a16:creationId xmlns:a16="http://schemas.microsoft.com/office/drawing/2014/main" id="{52266C8F-0890-4C0D-B659-872D679AD716}"/>
              </a:ext>
            </a:extLst>
          </p:cNvPr>
          <p:cNvPicPr>
            <a:picLocks noChangeAspect="1"/>
          </p:cNvPicPr>
          <p:nvPr/>
        </p:nvPicPr>
        <p:blipFill>
          <a:blip r:embed="rId2"/>
          <a:stretch>
            <a:fillRect/>
          </a:stretch>
        </p:blipFill>
        <p:spPr>
          <a:xfrm>
            <a:off x="-1524" y="528489"/>
            <a:ext cx="12192000" cy="6328229"/>
          </a:xfrm>
          <a:prstGeom prst="rect">
            <a:avLst/>
          </a:prstGeom>
        </p:spPr>
      </p:pic>
      <p:pic>
        <p:nvPicPr>
          <p:cNvPr id="5" name="Content Placeholder 4" descr="A picture containing timeline&#10;&#10;Description automatically generated">
            <a:extLst>
              <a:ext uri="{FF2B5EF4-FFF2-40B4-BE49-F238E27FC236}">
                <a16:creationId xmlns:a16="http://schemas.microsoft.com/office/drawing/2014/main" id="{1966896E-D9FF-4485-AC4D-5033967F9347}"/>
              </a:ext>
            </a:extLst>
          </p:cNvPr>
          <p:cNvPicPr>
            <a:picLocks noChangeAspect="1"/>
          </p:cNvPicPr>
          <p:nvPr/>
        </p:nvPicPr>
        <p:blipFill rotWithShape="1">
          <a:blip r:embed="rId3">
            <a:extLst>
              <a:ext uri="{28A0092B-C50C-407E-A947-70E740481C1C}">
                <a14:useLocalDpi xmlns:a14="http://schemas.microsoft.com/office/drawing/2010/main" val="0"/>
              </a:ext>
            </a:extLst>
          </a:blip>
          <a:srcRect l="871" r="1" b="84426"/>
          <a:stretch/>
        </p:blipFill>
        <p:spPr>
          <a:xfrm>
            <a:off x="20" y="1282"/>
            <a:ext cx="12191980" cy="1067863"/>
          </a:xfrm>
          <a:prstGeom prst="rect">
            <a:avLst/>
          </a:prstGeom>
        </p:spPr>
      </p:pic>
      <p:pic>
        <p:nvPicPr>
          <p:cNvPr id="6" name="Picture 2" descr="No description available.">
            <a:extLst>
              <a:ext uri="{FF2B5EF4-FFF2-40B4-BE49-F238E27FC236}">
                <a16:creationId xmlns:a16="http://schemas.microsoft.com/office/drawing/2014/main" id="{7D357094-25F4-4B4D-96A1-90AF31E7E8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4646"/>
          <a:stretch/>
        </p:blipFill>
        <p:spPr bwMode="auto">
          <a:xfrm>
            <a:off x="0" y="0"/>
            <a:ext cx="12192000" cy="1041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940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42A1A50-EB5B-4A29-A4FF-3AF73659AC51}"/>
              </a:ext>
            </a:extLst>
          </p:cNvPr>
          <p:cNvSpPr>
            <a:spLocks noGrp="1"/>
          </p:cNvSpPr>
          <p:nvPr>
            <p:ph idx="1"/>
          </p:nvPr>
        </p:nvSpPr>
        <p:spPr/>
        <p:txBody>
          <a:bodyPr/>
          <a:lstStyle/>
          <a:p>
            <a:endParaRPr lang="en-PH"/>
          </a:p>
        </p:txBody>
      </p:sp>
      <p:pic>
        <p:nvPicPr>
          <p:cNvPr id="12" name="Picture 11">
            <a:extLst>
              <a:ext uri="{FF2B5EF4-FFF2-40B4-BE49-F238E27FC236}">
                <a16:creationId xmlns:a16="http://schemas.microsoft.com/office/drawing/2014/main" id="{0F6560DC-BC39-41A6-B609-F61F7269F03B}"/>
              </a:ext>
            </a:extLst>
          </p:cNvPr>
          <p:cNvPicPr>
            <a:picLocks noChangeAspect="1"/>
          </p:cNvPicPr>
          <p:nvPr/>
        </p:nvPicPr>
        <p:blipFill rotWithShape="1">
          <a:blip r:embed="rId2"/>
          <a:srcRect t="8088"/>
          <a:stretch/>
        </p:blipFill>
        <p:spPr>
          <a:xfrm>
            <a:off x="-1524" y="1041010"/>
            <a:ext cx="12192000" cy="5816990"/>
          </a:xfrm>
          <a:prstGeom prst="rect">
            <a:avLst/>
          </a:prstGeom>
        </p:spPr>
      </p:pic>
      <p:pic>
        <p:nvPicPr>
          <p:cNvPr id="5" name="Content Placeholder 4" descr="A picture containing timeline&#10;&#10;Description automatically generated">
            <a:extLst>
              <a:ext uri="{FF2B5EF4-FFF2-40B4-BE49-F238E27FC236}">
                <a16:creationId xmlns:a16="http://schemas.microsoft.com/office/drawing/2014/main" id="{EE50F839-099D-4607-A6C6-6CDFD6657DA2}"/>
              </a:ext>
            </a:extLst>
          </p:cNvPr>
          <p:cNvPicPr>
            <a:picLocks noChangeAspect="1"/>
          </p:cNvPicPr>
          <p:nvPr/>
        </p:nvPicPr>
        <p:blipFill rotWithShape="1">
          <a:blip r:embed="rId3">
            <a:extLst>
              <a:ext uri="{28A0092B-C50C-407E-A947-70E740481C1C}">
                <a14:useLocalDpi xmlns:a14="http://schemas.microsoft.com/office/drawing/2010/main" val="0"/>
              </a:ext>
            </a:extLst>
          </a:blip>
          <a:srcRect l="871" t="1" r="1" b="84836"/>
          <a:stretch/>
        </p:blipFill>
        <p:spPr>
          <a:xfrm>
            <a:off x="20" y="1282"/>
            <a:ext cx="12191980" cy="1039727"/>
          </a:xfrm>
          <a:prstGeom prst="rect">
            <a:avLst/>
          </a:prstGeom>
        </p:spPr>
      </p:pic>
      <p:pic>
        <p:nvPicPr>
          <p:cNvPr id="6" name="Picture 2" descr="No description available.">
            <a:extLst>
              <a:ext uri="{FF2B5EF4-FFF2-40B4-BE49-F238E27FC236}">
                <a16:creationId xmlns:a16="http://schemas.microsoft.com/office/drawing/2014/main" id="{C3408062-D569-423E-AF1F-A9D0929DA4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4646"/>
          <a:stretch/>
        </p:blipFill>
        <p:spPr bwMode="auto">
          <a:xfrm>
            <a:off x="0" y="0"/>
            <a:ext cx="12192000" cy="1041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665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hlinkClick r:id="rId2" action="ppaction://hlinksldjump"/>
            <a:extLst>
              <a:ext uri="{FF2B5EF4-FFF2-40B4-BE49-F238E27FC236}">
                <a16:creationId xmlns:a16="http://schemas.microsoft.com/office/drawing/2014/main" id="{21398034-E2DD-4C24-B8BD-7259F48BF8E4}"/>
              </a:ext>
            </a:extLst>
          </p:cNvPr>
          <p:cNvSpPr/>
          <p:nvPr/>
        </p:nvSpPr>
        <p:spPr>
          <a:xfrm>
            <a:off x="4684785" y="5253639"/>
            <a:ext cx="2870111" cy="628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Rectangle 6">
            <a:hlinkClick r:id="rId2" action="ppaction://hlinksldjump"/>
            <a:extLst>
              <a:ext uri="{FF2B5EF4-FFF2-40B4-BE49-F238E27FC236}">
                <a16:creationId xmlns:a16="http://schemas.microsoft.com/office/drawing/2014/main" id="{C6E77DA5-A94F-4312-9D43-B47EB0E419CF}"/>
              </a:ext>
            </a:extLst>
          </p:cNvPr>
          <p:cNvSpPr/>
          <p:nvPr/>
        </p:nvSpPr>
        <p:spPr>
          <a:xfrm>
            <a:off x="7554897" y="452761"/>
            <a:ext cx="648070" cy="284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55758659-D75E-4077-BAA4-B3217ECEA498}"/>
              </a:ext>
            </a:extLst>
          </p:cNvPr>
          <p:cNvSpPr/>
          <p:nvPr/>
        </p:nvSpPr>
        <p:spPr>
          <a:xfrm>
            <a:off x="8629095" y="452762"/>
            <a:ext cx="665826" cy="177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Rectangle 10">
            <a:hlinkClick r:id="rId3" action="ppaction://hlinksldjump"/>
            <a:extLst>
              <a:ext uri="{FF2B5EF4-FFF2-40B4-BE49-F238E27FC236}">
                <a16:creationId xmlns:a16="http://schemas.microsoft.com/office/drawing/2014/main" id="{18F3122D-80CA-4E89-8230-158ECC489C32}"/>
              </a:ext>
            </a:extLst>
          </p:cNvPr>
          <p:cNvSpPr/>
          <p:nvPr/>
        </p:nvSpPr>
        <p:spPr>
          <a:xfrm>
            <a:off x="8629095" y="452762"/>
            <a:ext cx="648070" cy="284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Oval 1">
            <a:hlinkClick r:id="rId4" action="ppaction://hlinksldjump"/>
            <a:extLst>
              <a:ext uri="{FF2B5EF4-FFF2-40B4-BE49-F238E27FC236}">
                <a16:creationId xmlns:a16="http://schemas.microsoft.com/office/drawing/2014/main" id="{6DCEA219-65FB-43D3-8737-53848780ECF4}"/>
              </a:ext>
            </a:extLst>
          </p:cNvPr>
          <p:cNvSpPr/>
          <p:nvPr/>
        </p:nvSpPr>
        <p:spPr>
          <a:xfrm>
            <a:off x="9854213" y="452761"/>
            <a:ext cx="710213" cy="37286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Oval 2">
            <a:extLst>
              <a:ext uri="{FF2B5EF4-FFF2-40B4-BE49-F238E27FC236}">
                <a16:creationId xmlns:a16="http://schemas.microsoft.com/office/drawing/2014/main" id="{78D94C13-567F-42FE-B64B-6F1EE32261BC}"/>
              </a:ext>
            </a:extLst>
          </p:cNvPr>
          <p:cNvSpPr/>
          <p:nvPr/>
        </p:nvSpPr>
        <p:spPr>
          <a:xfrm>
            <a:off x="11017188" y="452761"/>
            <a:ext cx="710214" cy="17755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Rounded Corners 3">
            <a:extLst>
              <a:ext uri="{FF2B5EF4-FFF2-40B4-BE49-F238E27FC236}">
                <a16:creationId xmlns:a16="http://schemas.microsoft.com/office/drawing/2014/main" id="{194DC833-ACCB-43DF-AE35-4129EC124C83}"/>
              </a:ext>
            </a:extLst>
          </p:cNvPr>
          <p:cNvSpPr/>
          <p:nvPr/>
        </p:nvSpPr>
        <p:spPr>
          <a:xfrm>
            <a:off x="10821880" y="452761"/>
            <a:ext cx="1083075" cy="1775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a:hlinkClick r:id="rId5" action="ppaction://hlinksldjump"/>
            <a:extLst>
              <a:ext uri="{FF2B5EF4-FFF2-40B4-BE49-F238E27FC236}">
                <a16:creationId xmlns:a16="http://schemas.microsoft.com/office/drawing/2014/main" id="{F45C759C-08BA-49A0-9BFF-8B7CE2A31482}"/>
              </a:ext>
            </a:extLst>
          </p:cNvPr>
          <p:cNvSpPr/>
          <p:nvPr/>
        </p:nvSpPr>
        <p:spPr>
          <a:xfrm>
            <a:off x="10946167" y="452761"/>
            <a:ext cx="878889" cy="177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Rectangle 14">
            <a:hlinkClick r:id="rId6" action="ppaction://hlinksldjump"/>
            <a:extLst>
              <a:ext uri="{FF2B5EF4-FFF2-40B4-BE49-F238E27FC236}">
                <a16:creationId xmlns:a16="http://schemas.microsoft.com/office/drawing/2014/main" id="{A5C4C72E-D983-4FF8-856A-2430A4333D60}"/>
              </a:ext>
            </a:extLst>
          </p:cNvPr>
          <p:cNvSpPr/>
          <p:nvPr/>
        </p:nvSpPr>
        <p:spPr>
          <a:xfrm>
            <a:off x="5060272" y="5166804"/>
            <a:ext cx="2379215" cy="346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Rectangle 15">
            <a:hlinkClick r:id="rId2" action="ppaction://hlinksldjump"/>
            <a:extLst>
              <a:ext uri="{FF2B5EF4-FFF2-40B4-BE49-F238E27FC236}">
                <a16:creationId xmlns:a16="http://schemas.microsoft.com/office/drawing/2014/main" id="{E22C7C3B-8D3A-4EE4-A57E-5DA32B8EF6A9}"/>
              </a:ext>
            </a:extLst>
          </p:cNvPr>
          <p:cNvSpPr/>
          <p:nvPr/>
        </p:nvSpPr>
        <p:spPr>
          <a:xfrm>
            <a:off x="5060272" y="5795454"/>
            <a:ext cx="2379215" cy="346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Content Placeholder 9">
            <a:extLst>
              <a:ext uri="{FF2B5EF4-FFF2-40B4-BE49-F238E27FC236}">
                <a16:creationId xmlns:a16="http://schemas.microsoft.com/office/drawing/2014/main" id="{78C95F48-A058-4768-B9C7-999DC9F1DA39}"/>
              </a:ext>
            </a:extLst>
          </p:cNvPr>
          <p:cNvSpPr>
            <a:spLocks noGrp="1"/>
          </p:cNvSpPr>
          <p:nvPr>
            <p:ph idx="1"/>
          </p:nvPr>
        </p:nvSpPr>
        <p:spPr/>
        <p:txBody>
          <a:bodyPr/>
          <a:lstStyle/>
          <a:p>
            <a:endParaRPr lang="en-PH"/>
          </a:p>
        </p:txBody>
      </p:sp>
      <p:pic>
        <p:nvPicPr>
          <p:cNvPr id="1026" name="Picture 2" descr="No description available.">
            <a:extLst>
              <a:ext uri="{FF2B5EF4-FFF2-40B4-BE49-F238E27FC236}">
                <a16:creationId xmlns:a16="http://schemas.microsoft.com/office/drawing/2014/main" id="{13F92817-ADFD-44D3-842A-B02BEB55A3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99"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59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42A1A50-EB5B-4A29-A4FF-3AF73659AC51}"/>
              </a:ext>
            </a:extLst>
          </p:cNvPr>
          <p:cNvSpPr>
            <a:spLocks noGrp="1"/>
          </p:cNvSpPr>
          <p:nvPr>
            <p:ph idx="1"/>
          </p:nvPr>
        </p:nvSpPr>
        <p:spPr/>
        <p:txBody>
          <a:bodyPr/>
          <a:lstStyle/>
          <a:p>
            <a:endParaRPr lang="en-PH"/>
          </a:p>
        </p:txBody>
      </p:sp>
      <p:pic>
        <p:nvPicPr>
          <p:cNvPr id="9" name="Picture 8">
            <a:extLst>
              <a:ext uri="{FF2B5EF4-FFF2-40B4-BE49-F238E27FC236}">
                <a16:creationId xmlns:a16="http://schemas.microsoft.com/office/drawing/2014/main" id="{9609B83E-3058-4F13-89C5-D13974CB6023}"/>
              </a:ext>
            </a:extLst>
          </p:cNvPr>
          <p:cNvPicPr>
            <a:picLocks noChangeAspect="1"/>
          </p:cNvPicPr>
          <p:nvPr/>
        </p:nvPicPr>
        <p:blipFill rotWithShape="1">
          <a:blip r:embed="rId2"/>
          <a:srcRect t="6888"/>
          <a:stretch/>
        </p:blipFill>
        <p:spPr>
          <a:xfrm>
            <a:off x="0" y="1012874"/>
            <a:ext cx="12192000" cy="5845126"/>
          </a:xfrm>
          <a:prstGeom prst="rect">
            <a:avLst/>
          </a:prstGeom>
        </p:spPr>
      </p:pic>
      <p:pic>
        <p:nvPicPr>
          <p:cNvPr id="10" name="Content Placeholder 4" descr="A picture containing timeline&#10;&#10;Description automatically generated">
            <a:extLst>
              <a:ext uri="{FF2B5EF4-FFF2-40B4-BE49-F238E27FC236}">
                <a16:creationId xmlns:a16="http://schemas.microsoft.com/office/drawing/2014/main" id="{6A89F05D-1C87-41FC-BA99-7307901CB463}"/>
              </a:ext>
            </a:extLst>
          </p:cNvPr>
          <p:cNvPicPr>
            <a:picLocks noChangeAspect="1"/>
          </p:cNvPicPr>
          <p:nvPr/>
        </p:nvPicPr>
        <p:blipFill rotWithShape="1">
          <a:blip r:embed="rId3">
            <a:extLst>
              <a:ext uri="{28A0092B-C50C-407E-A947-70E740481C1C}">
                <a14:useLocalDpi xmlns:a14="http://schemas.microsoft.com/office/drawing/2010/main" val="0"/>
              </a:ext>
            </a:extLst>
          </a:blip>
          <a:srcRect l="871" t="1" r="1" b="85246"/>
          <a:stretch/>
        </p:blipFill>
        <p:spPr>
          <a:xfrm>
            <a:off x="20" y="1282"/>
            <a:ext cx="12191980" cy="1011592"/>
          </a:xfrm>
          <a:prstGeom prst="rect">
            <a:avLst/>
          </a:prstGeom>
        </p:spPr>
      </p:pic>
      <p:sp>
        <p:nvSpPr>
          <p:cNvPr id="2" name="Rectangle 1">
            <a:extLst>
              <a:ext uri="{FF2B5EF4-FFF2-40B4-BE49-F238E27FC236}">
                <a16:creationId xmlns:a16="http://schemas.microsoft.com/office/drawing/2014/main" id="{36C5AC63-784C-4F8C-9B6E-4249CB5B6A49}"/>
              </a:ext>
            </a:extLst>
          </p:cNvPr>
          <p:cNvSpPr/>
          <p:nvPr/>
        </p:nvSpPr>
        <p:spPr>
          <a:xfrm>
            <a:off x="9658905" y="337351"/>
            <a:ext cx="1171852" cy="577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Rectangle 2">
            <a:hlinkClick r:id="rId4" action="ppaction://hlinksldjump"/>
            <a:extLst>
              <a:ext uri="{FF2B5EF4-FFF2-40B4-BE49-F238E27FC236}">
                <a16:creationId xmlns:a16="http://schemas.microsoft.com/office/drawing/2014/main" id="{488060F9-AAA8-436A-A09F-139CE54BB7CF}"/>
              </a:ext>
            </a:extLst>
          </p:cNvPr>
          <p:cNvSpPr/>
          <p:nvPr/>
        </p:nvSpPr>
        <p:spPr>
          <a:xfrm>
            <a:off x="9658905" y="337351"/>
            <a:ext cx="923278" cy="3673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8" name="Picture 2" descr="No description available.">
            <a:extLst>
              <a:ext uri="{FF2B5EF4-FFF2-40B4-BE49-F238E27FC236}">
                <a16:creationId xmlns:a16="http://schemas.microsoft.com/office/drawing/2014/main" id="{E3FE47B9-415D-4206-8427-4E509C572C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4646"/>
          <a:stretch/>
        </p:blipFill>
        <p:spPr bwMode="auto">
          <a:xfrm>
            <a:off x="0" y="0"/>
            <a:ext cx="12192000" cy="1041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457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hlinkClick r:id="rId2" action="ppaction://hlinksldjump"/>
            <a:extLst>
              <a:ext uri="{FF2B5EF4-FFF2-40B4-BE49-F238E27FC236}">
                <a16:creationId xmlns:a16="http://schemas.microsoft.com/office/drawing/2014/main" id="{85E756D5-46D1-44C1-90D6-B260ACCC2650}"/>
              </a:ext>
            </a:extLst>
          </p:cNvPr>
          <p:cNvSpPr/>
          <p:nvPr/>
        </p:nvSpPr>
        <p:spPr>
          <a:xfrm>
            <a:off x="7572652" y="426128"/>
            <a:ext cx="870012" cy="284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hlinkClick r:id="rId3" action="ppaction://hlinksldjump"/>
            <a:extLst>
              <a:ext uri="{FF2B5EF4-FFF2-40B4-BE49-F238E27FC236}">
                <a16:creationId xmlns:a16="http://schemas.microsoft.com/office/drawing/2014/main" id="{195A4C7F-F8E2-4201-9C47-359241FFB7CA}"/>
              </a:ext>
            </a:extLst>
          </p:cNvPr>
          <p:cNvSpPr/>
          <p:nvPr/>
        </p:nvSpPr>
        <p:spPr>
          <a:xfrm>
            <a:off x="8672354" y="377301"/>
            <a:ext cx="870012" cy="284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hlinkClick r:id="rId4" action="ppaction://hlinksldjump"/>
            <a:extLst>
              <a:ext uri="{FF2B5EF4-FFF2-40B4-BE49-F238E27FC236}">
                <a16:creationId xmlns:a16="http://schemas.microsoft.com/office/drawing/2014/main" id="{15A1D719-4FAA-4C8F-983B-37B2EE968498}"/>
              </a:ext>
            </a:extLst>
          </p:cNvPr>
          <p:cNvSpPr/>
          <p:nvPr/>
        </p:nvSpPr>
        <p:spPr>
          <a:xfrm>
            <a:off x="9760245" y="377301"/>
            <a:ext cx="870012" cy="284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a:hlinkClick r:id="rId5" action="ppaction://hlinksldjump"/>
            <a:extLst>
              <a:ext uri="{FF2B5EF4-FFF2-40B4-BE49-F238E27FC236}">
                <a16:creationId xmlns:a16="http://schemas.microsoft.com/office/drawing/2014/main" id="{D996AECB-BB28-411A-B14B-5A9391E1BD6A}"/>
              </a:ext>
            </a:extLst>
          </p:cNvPr>
          <p:cNvSpPr/>
          <p:nvPr/>
        </p:nvSpPr>
        <p:spPr>
          <a:xfrm flipV="1">
            <a:off x="11066015" y="420209"/>
            <a:ext cx="870012" cy="284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Rectangle 10">
            <a:hlinkClick r:id="rId2" action="ppaction://hlinksldjump"/>
            <a:extLst>
              <a:ext uri="{FF2B5EF4-FFF2-40B4-BE49-F238E27FC236}">
                <a16:creationId xmlns:a16="http://schemas.microsoft.com/office/drawing/2014/main" id="{B9803978-AA92-40C2-B488-AA1D8BF2D5AA}"/>
              </a:ext>
            </a:extLst>
          </p:cNvPr>
          <p:cNvSpPr/>
          <p:nvPr/>
        </p:nvSpPr>
        <p:spPr>
          <a:xfrm>
            <a:off x="7572652" y="377301"/>
            <a:ext cx="1012055" cy="284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a:hlinkClick r:id="rId4" action="ppaction://hlinksldjump"/>
            <a:extLst>
              <a:ext uri="{FF2B5EF4-FFF2-40B4-BE49-F238E27FC236}">
                <a16:creationId xmlns:a16="http://schemas.microsoft.com/office/drawing/2014/main" id="{FC1E56E1-194B-4DA4-8F90-E469AAC08D24}"/>
              </a:ext>
            </a:extLst>
          </p:cNvPr>
          <p:cNvSpPr/>
          <p:nvPr/>
        </p:nvSpPr>
        <p:spPr>
          <a:xfrm>
            <a:off x="9836081" y="420209"/>
            <a:ext cx="1012055" cy="284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Rectangle 14">
            <a:hlinkClick r:id="rId3" action="ppaction://hlinksldjump"/>
            <a:extLst>
              <a:ext uri="{FF2B5EF4-FFF2-40B4-BE49-F238E27FC236}">
                <a16:creationId xmlns:a16="http://schemas.microsoft.com/office/drawing/2014/main" id="{C14D12FB-05AC-4200-BD8E-CBA17F9E95E5}"/>
              </a:ext>
            </a:extLst>
          </p:cNvPr>
          <p:cNvSpPr/>
          <p:nvPr/>
        </p:nvSpPr>
        <p:spPr>
          <a:xfrm>
            <a:off x="8687176" y="378781"/>
            <a:ext cx="1012055" cy="284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Rectangle 16">
            <a:hlinkClick r:id="rId5" action="ppaction://hlinksldjump"/>
            <a:extLst>
              <a:ext uri="{FF2B5EF4-FFF2-40B4-BE49-F238E27FC236}">
                <a16:creationId xmlns:a16="http://schemas.microsoft.com/office/drawing/2014/main" id="{BA809953-E126-40EB-BF78-C16C1007FEC4}"/>
              </a:ext>
            </a:extLst>
          </p:cNvPr>
          <p:cNvSpPr/>
          <p:nvPr/>
        </p:nvSpPr>
        <p:spPr>
          <a:xfrm>
            <a:off x="10994993" y="420209"/>
            <a:ext cx="1012055" cy="284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AutoShape 2" descr="No description available.">
            <a:extLst>
              <a:ext uri="{FF2B5EF4-FFF2-40B4-BE49-F238E27FC236}">
                <a16:creationId xmlns:a16="http://schemas.microsoft.com/office/drawing/2014/main" id="{B44B01FE-968C-422E-B903-6155DC60ED7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sp>
        <p:nvSpPr>
          <p:cNvPr id="9" name="Content Placeholder 8">
            <a:extLst>
              <a:ext uri="{FF2B5EF4-FFF2-40B4-BE49-F238E27FC236}">
                <a16:creationId xmlns:a16="http://schemas.microsoft.com/office/drawing/2014/main" id="{31434838-4637-4B8E-8F58-BAD83A05E9B8}"/>
              </a:ext>
            </a:extLst>
          </p:cNvPr>
          <p:cNvSpPr>
            <a:spLocks noGrp="1"/>
          </p:cNvSpPr>
          <p:nvPr>
            <p:ph idx="1"/>
          </p:nvPr>
        </p:nvSpPr>
        <p:spPr/>
        <p:txBody>
          <a:bodyPr/>
          <a:lstStyle/>
          <a:p>
            <a:endParaRPr lang="en-PH" dirty="0"/>
          </a:p>
        </p:txBody>
      </p:sp>
      <p:sp>
        <p:nvSpPr>
          <p:cNvPr id="10" name="AutoShape 4" descr="No description available.">
            <a:extLst>
              <a:ext uri="{FF2B5EF4-FFF2-40B4-BE49-F238E27FC236}">
                <a16:creationId xmlns:a16="http://schemas.microsoft.com/office/drawing/2014/main" id="{8C45A6AF-3D17-4B07-9810-BF5C7E87713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2054" name="Picture 6" descr="No description available.">
            <a:extLst>
              <a:ext uri="{FF2B5EF4-FFF2-40B4-BE49-F238E27FC236}">
                <a16:creationId xmlns:a16="http://schemas.microsoft.com/office/drawing/2014/main" id="{517D39B0-F84F-4047-ACF6-30A8431A73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8100"/>
            <a:ext cx="12192000" cy="67802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No description available.">
            <a:extLst>
              <a:ext uri="{FF2B5EF4-FFF2-40B4-BE49-F238E27FC236}">
                <a16:creationId xmlns:a16="http://schemas.microsoft.com/office/drawing/2014/main" id="{AB078C4D-DEFB-4593-8519-5D952BAB35C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4646"/>
          <a:stretch/>
        </p:blipFill>
        <p:spPr bwMode="auto">
          <a:xfrm>
            <a:off x="0" y="0"/>
            <a:ext cx="12192000" cy="1041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636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hlinkClick r:id="rId2" action="ppaction://hlinksldjump"/>
            <a:extLst>
              <a:ext uri="{FF2B5EF4-FFF2-40B4-BE49-F238E27FC236}">
                <a16:creationId xmlns:a16="http://schemas.microsoft.com/office/drawing/2014/main" id="{17D0E846-8FFC-4A0C-A24F-3514D277B7D6}"/>
              </a:ext>
            </a:extLst>
          </p:cNvPr>
          <p:cNvSpPr/>
          <p:nvPr/>
        </p:nvSpPr>
        <p:spPr>
          <a:xfrm>
            <a:off x="7430610" y="310718"/>
            <a:ext cx="994299" cy="443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hlinkClick r:id="rId3" action="ppaction://hlinksldjump"/>
            <a:extLst>
              <a:ext uri="{FF2B5EF4-FFF2-40B4-BE49-F238E27FC236}">
                <a16:creationId xmlns:a16="http://schemas.microsoft.com/office/drawing/2014/main" id="{EFA3207C-8F2A-415B-82F7-B344456E3D94}"/>
              </a:ext>
            </a:extLst>
          </p:cNvPr>
          <p:cNvSpPr/>
          <p:nvPr/>
        </p:nvSpPr>
        <p:spPr>
          <a:xfrm>
            <a:off x="8577309" y="310718"/>
            <a:ext cx="994299" cy="443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hlinkClick r:id="rId4" action="ppaction://hlinksldjump"/>
            <a:extLst>
              <a:ext uri="{FF2B5EF4-FFF2-40B4-BE49-F238E27FC236}">
                <a16:creationId xmlns:a16="http://schemas.microsoft.com/office/drawing/2014/main" id="{9D775E6E-14E0-4507-8D80-8E90CE2334FB}"/>
              </a:ext>
            </a:extLst>
          </p:cNvPr>
          <p:cNvSpPr/>
          <p:nvPr/>
        </p:nvSpPr>
        <p:spPr>
          <a:xfrm>
            <a:off x="9724008" y="310718"/>
            <a:ext cx="994299" cy="443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a:hlinkClick r:id="rId5" action="ppaction://hlinksldjump"/>
            <a:extLst>
              <a:ext uri="{FF2B5EF4-FFF2-40B4-BE49-F238E27FC236}">
                <a16:creationId xmlns:a16="http://schemas.microsoft.com/office/drawing/2014/main" id="{8F82EA02-065A-451F-A947-7FD71E5E4AFB}"/>
              </a:ext>
            </a:extLst>
          </p:cNvPr>
          <p:cNvSpPr/>
          <p:nvPr/>
        </p:nvSpPr>
        <p:spPr>
          <a:xfrm>
            <a:off x="10910701" y="310718"/>
            <a:ext cx="994299" cy="443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Rectangle 10">
            <a:hlinkClick r:id="rId6"/>
            <a:extLst>
              <a:ext uri="{FF2B5EF4-FFF2-40B4-BE49-F238E27FC236}">
                <a16:creationId xmlns:a16="http://schemas.microsoft.com/office/drawing/2014/main" id="{9EE1AD58-34C4-4971-8D4C-40FBF33D42DE}"/>
              </a:ext>
            </a:extLst>
          </p:cNvPr>
          <p:cNvSpPr/>
          <p:nvPr/>
        </p:nvSpPr>
        <p:spPr>
          <a:xfrm>
            <a:off x="834501" y="2583402"/>
            <a:ext cx="2130641" cy="20507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Rectangle 11">
            <a:hlinkClick r:id="rId7"/>
            <a:extLst>
              <a:ext uri="{FF2B5EF4-FFF2-40B4-BE49-F238E27FC236}">
                <a16:creationId xmlns:a16="http://schemas.microsoft.com/office/drawing/2014/main" id="{79F908D4-6AED-4154-AD8F-7143D9682EE7}"/>
              </a:ext>
            </a:extLst>
          </p:cNvPr>
          <p:cNvSpPr/>
          <p:nvPr/>
        </p:nvSpPr>
        <p:spPr>
          <a:xfrm>
            <a:off x="3915052" y="2778711"/>
            <a:ext cx="1837678" cy="1677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Rectangle 13">
            <a:hlinkClick r:id="rId8"/>
            <a:extLst>
              <a:ext uri="{FF2B5EF4-FFF2-40B4-BE49-F238E27FC236}">
                <a16:creationId xmlns:a16="http://schemas.microsoft.com/office/drawing/2014/main" id="{5ED62045-D4D7-4C5F-B88A-A14B6B038ACB}"/>
              </a:ext>
            </a:extLst>
          </p:cNvPr>
          <p:cNvSpPr/>
          <p:nvPr/>
        </p:nvSpPr>
        <p:spPr>
          <a:xfrm>
            <a:off x="6739631" y="2769833"/>
            <a:ext cx="1837678" cy="1677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Rectangle 15">
            <a:extLst>
              <a:ext uri="{FF2B5EF4-FFF2-40B4-BE49-F238E27FC236}">
                <a16:creationId xmlns:a16="http://schemas.microsoft.com/office/drawing/2014/main" id="{92249DE3-0EAA-4342-84FA-789ACB4E425B}"/>
              </a:ext>
            </a:extLst>
          </p:cNvPr>
          <p:cNvSpPr/>
          <p:nvPr/>
        </p:nvSpPr>
        <p:spPr>
          <a:xfrm>
            <a:off x="9527219" y="2769832"/>
            <a:ext cx="1837678" cy="1677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Content Placeholder 6">
            <a:extLst>
              <a:ext uri="{FF2B5EF4-FFF2-40B4-BE49-F238E27FC236}">
                <a16:creationId xmlns:a16="http://schemas.microsoft.com/office/drawing/2014/main" id="{A8E403BD-998F-41C8-B67D-646ABD8AEBC4}"/>
              </a:ext>
            </a:extLst>
          </p:cNvPr>
          <p:cNvSpPr>
            <a:spLocks noGrp="1"/>
          </p:cNvSpPr>
          <p:nvPr>
            <p:ph idx="1"/>
          </p:nvPr>
        </p:nvSpPr>
        <p:spPr/>
        <p:txBody>
          <a:bodyPr/>
          <a:lstStyle/>
          <a:p>
            <a:endParaRPr lang="en-PH"/>
          </a:p>
        </p:txBody>
      </p:sp>
      <p:pic>
        <p:nvPicPr>
          <p:cNvPr id="1026" name="Picture 2" descr="No description available.">
            <a:extLst>
              <a:ext uri="{FF2B5EF4-FFF2-40B4-BE49-F238E27FC236}">
                <a16:creationId xmlns:a16="http://schemas.microsoft.com/office/drawing/2014/main" id="{5E85E143-F175-483A-9845-0E52091999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192000" cy="69061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No description available.">
            <a:extLst>
              <a:ext uri="{FF2B5EF4-FFF2-40B4-BE49-F238E27FC236}">
                <a16:creationId xmlns:a16="http://schemas.microsoft.com/office/drawing/2014/main" id="{A5DB77E6-C194-489E-B807-A08C7AFFEFC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84646"/>
          <a:stretch/>
        </p:blipFill>
        <p:spPr bwMode="auto">
          <a:xfrm>
            <a:off x="0" y="0"/>
            <a:ext cx="12192000" cy="1041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365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hlinkClick r:id="rId2" action="ppaction://hlinksldjump"/>
            <a:extLst>
              <a:ext uri="{FF2B5EF4-FFF2-40B4-BE49-F238E27FC236}">
                <a16:creationId xmlns:a16="http://schemas.microsoft.com/office/drawing/2014/main" id="{17D0E846-8FFC-4A0C-A24F-3514D277B7D6}"/>
              </a:ext>
            </a:extLst>
          </p:cNvPr>
          <p:cNvSpPr/>
          <p:nvPr/>
        </p:nvSpPr>
        <p:spPr>
          <a:xfrm>
            <a:off x="7430610" y="310718"/>
            <a:ext cx="994299" cy="443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hlinkClick r:id="rId3" action="ppaction://hlinksldjump"/>
            <a:extLst>
              <a:ext uri="{FF2B5EF4-FFF2-40B4-BE49-F238E27FC236}">
                <a16:creationId xmlns:a16="http://schemas.microsoft.com/office/drawing/2014/main" id="{EFA3207C-8F2A-415B-82F7-B344456E3D94}"/>
              </a:ext>
            </a:extLst>
          </p:cNvPr>
          <p:cNvSpPr/>
          <p:nvPr/>
        </p:nvSpPr>
        <p:spPr>
          <a:xfrm>
            <a:off x="8577309" y="310718"/>
            <a:ext cx="994299" cy="443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hlinkClick r:id="rId4" action="ppaction://hlinksldjump"/>
            <a:extLst>
              <a:ext uri="{FF2B5EF4-FFF2-40B4-BE49-F238E27FC236}">
                <a16:creationId xmlns:a16="http://schemas.microsoft.com/office/drawing/2014/main" id="{9D775E6E-14E0-4507-8D80-8E90CE2334FB}"/>
              </a:ext>
            </a:extLst>
          </p:cNvPr>
          <p:cNvSpPr/>
          <p:nvPr/>
        </p:nvSpPr>
        <p:spPr>
          <a:xfrm>
            <a:off x="9724008" y="310718"/>
            <a:ext cx="994299" cy="443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a:hlinkClick r:id="rId5" action="ppaction://hlinksldjump"/>
            <a:extLst>
              <a:ext uri="{FF2B5EF4-FFF2-40B4-BE49-F238E27FC236}">
                <a16:creationId xmlns:a16="http://schemas.microsoft.com/office/drawing/2014/main" id="{8F82EA02-065A-451F-A947-7FD71E5E4AFB}"/>
              </a:ext>
            </a:extLst>
          </p:cNvPr>
          <p:cNvSpPr/>
          <p:nvPr/>
        </p:nvSpPr>
        <p:spPr>
          <a:xfrm>
            <a:off x="10910701" y="310718"/>
            <a:ext cx="994299" cy="443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Rectangle 10">
            <a:hlinkClick r:id="rId6"/>
            <a:extLst>
              <a:ext uri="{FF2B5EF4-FFF2-40B4-BE49-F238E27FC236}">
                <a16:creationId xmlns:a16="http://schemas.microsoft.com/office/drawing/2014/main" id="{9EE1AD58-34C4-4971-8D4C-40FBF33D42DE}"/>
              </a:ext>
            </a:extLst>
          </p:cNvPr>
          <p:cNvSpPr/>
          <p:nvPr/>
        </p:nvSpPr>
        <p:spPr>
          <a:xfrm>
            <a:off x="834501" y="2583402"/>
            <a:ext cx="2130641" cy="20507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Rectangle 11">
            <a:hlinkClick r:id="rId7"/>
            <a:extLst>
              <a:ext uri="{FF2B5EF4-FFF2-40B4-BE49-F238E27FC236}">
                <a16:creationId xmlns:a16="http://schemas.microsoft.com/office/drawing/2014/main" id="{79F908D4-6AED-4154-AD8F-7143D9682EE7}"/>
              </a:ext>
            </a:extLst>
          </p:cNvPr>
          <p:cNvSpPr/>
          <p:nvPr/>
        </p:nvSpPr>
        <p:spPr>
          <a:xfrm>
            <a:off x="3915052" y="2778711"/>
            <a:ext cx="1837678" cy="1677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Rectangle 13">
            <a:hlinkClick r:id="rId8"/>
            <a:extLst>
              <a:ext uri="{FF2B5EF4-FFF2-40B4-BE49-F238E27FC236}">
                <a16:creationId xmlns:a16="http://schemas.microsoft.com/office/drawing/2014/main" id="{5ED62045-D4D7-4C5F-B88A-A14B6B038ACB}"/>
              </a:ext>
            </a:extLst>
          </p:cNvPr>
          <p:cNvSpPr/>
          <p:nvPr/>
        </p:nvSpPr>
        <p:spPr>
          <a:xfrm>
            <a:off x="6739631" y="2769833"/>
            <a:ext cx="1837678" cy="1677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Rectangle 15">
            <a:extLst>
              <a:ext uri="{FF2B5EF4-FFF2-40B4-BE49-F238E27FC236}">
                <a16:creationId xmlns:a16="http://schemas.microsoft.com/office/drawing/2014/main" id="{92249DE3-0EAA-4342-84FA-789ACB4E425B}"/>
              </a:ext>
            </a:extLst>
          </p:cNvPr>
          <p:cNvSpPr/>
          <p:nvPr/>
        </p:nvSpPr>
        <p:spPr>
          <a:xfrm>
            <a:off x="9527219" y="2769832"/>
            <a:ext cx="1837678" cy="1677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Content Placeholder 6">
            <a:extLst>
              <a:ext uri="{FF2B5EF4-FFF2-40B4-BE49-F238E27FC236}">
                <a16:creationId xmlns:a16="http://schemas.microsoft.com/office/drawing/2014/main" id="{A8E403BD-998F-41C8-B67D-646ABD8AEBC4}"/>
              </a:ext>
            </a:extLst>
          </p:cNvPr>
          <p:cNvSpPr>
            <a:spLocks noGrp="1"/>
          </p:cNvSpPr>
          <p:nvPr>
            <p:ph idx="1"/>
          </p:nvPr>
        </p:nvSpPr>
        <p:spPr/>
        <p:txBody>
          <a:bodyPr/>
          <a:lstStyle/>
          <a:p>
            <a:endParaRPr lang="en-PH"/>
          </a:p>
        </p:txBody>
      </p:sp>
      <p:pic>
        <p:nvPicPr>
          <p:cNvPr id="1026" name="Picture 2" descr="No description available.">
            <a:extLst>
              <a:ext uri="{FF2B5EF4-FFF2-40B4-BE49-F238E27FC236}">
                <a16:creationId xmlns:a16="http://schemas.microsoft.com/office/drawing/2014/main" id="{5E85E143-F175-483A-9845-0E52091999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42" y="38100"/>
            <a:ext cx="12192000" cy="68199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No description available.">
            <a:extLst>
              <a:ext uri="{FF2B5EF4-FFF2-40B4-BE49-F238E27FC236}">
                <a16:creationId xmlns:a16="http://schemas.microsoft.com/office/drawing/2014/main" id="{A5DB77E6-C194-489E-B807-A08C7AFFEFC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84646"/>
          <a:stretch/>
        </p:blipFill>
        <p:spPr bwMode="auto">
          <a:xfrm>
            <a:off x="0" y="0"/>
            <a:ext cx="12192000" cy="10410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E03A1C6-8435-4C27-8D78-40DBA7F1FC2F}"/>
              </a:ext>
            </a:extLst>
          </p:cNvPr>
          <p:cNvPicPr>
            <a:picLocks noChangeAspect="1"/>
          </p:cNvPicPr>
          <p:nvPr/>
        </p:nvPicPr>
        <p:blipFill rotWithShape="1">
          <a:blip r:embed="rId11"/>
          <a:srcRect l="10301" r="16978"/>
          <a:stretch/>
        </p:blipFill>
        <p:spPr>
          <a:xfrm>
            <a:off x="11103095" y="131650"/>
            <a:ext cx="994299" cy="1549552"/>
          </a:xfrm>
          <a:prstGeom prst="rect">
            <a:avLst/>
          </a:prstGeom>
        </p:spPr>
      </p:pic>
    </p:spTree>
    <p:extLst>
      <p:ext uri="{BB962C8B-B14F-4D97-AF65-F5344CB8AC3E}">
        <p14:creationId xmlns:p14="http://schemas.microsoft.com/office/powerpoint/2010/main" val="2442702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A6EF35-8C6C-4872-822D-48A925944C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4" r="518" b="1"/>
          <a:stretch/>
        </p:blipFill>
        <p:spPr>
          <a:xfrm>
            <a:off x="20" y="1282"/>
            <a:ext cx="12191980" cy="6856718"/>
          </a:xfrm>
          <a:prstGeom prst="rect">
            <a:avLst/>
          </a:prstGeom>
        </p:spPr>
      </p:pic>
      <p:sp>
        <p:nvSpPr>
          <p:cNvPr id="2" name="Rectangle 1">
            <a:hlinkClick r:id="rId3" action="ppaction://hlinksldjump"/>
            <a:extLst>
              <a:ext uri="{FF2B5EF4-FFF2-40B4-BE49-F238E27FC236}">
                <a16:creationId xmlns:a16="http://schemas.microsoft.com/office/drawing/2014/main" id="{20EF7BAC-1EE7-4D8B-AAC9-6DFECA9AFAF8}"/>
              </a:ext>
            </a:extLst>
          </p:cNvPr>
          <p:cNvSpPr/>
          <p:nvPr/>
        </p:nvSpPr>
        <p:spPr>
          <a:xfrm>
            <a:off x="4563122" y="4607511"/>
            <a:ext cx="3160451" cy="772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205800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hlinkClick r:id="rId2" action="ppaction://hlinksldjump"/>
            <a:extLst>
              <a:ext uri="{FF2B5EF4-FFF2-40B4-BE49-F238E27FC236}">
                <a16:creationId xmlns:a16="http://schemas.microsoft.com/office/drawing/2014/main" id="{20EF7BAC-1EE7-4D8B-AAC9-6DFECA9AFAF8}"/>
              </a:ext>
            </a:extLst>
          </p:cNvPr>
          <p:cNvSpPr/>
          <p:nvPr/>
        </p:nvSpPr>
        <p:spPr>
          <a:xfrm>
            <a:off x="4563122" y="4607511"/>
            <a:ext cx="3160451" cy="772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Content Placeholder 6" descr="Graphical user interface&#10;&#10;Description automatically generated">
            <a:extLst>
              <a:ext uri="{FF2B5EF4-FFF2-40B4-BE49-F238E27FC236}">
                <a16:creationId xmlns:a16="http://schemas.microsoft.com/office/drawing/2014/main" id="{038DDD8C-8C5C-4CDB-9CAA-8D99F95E46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12284766" cy="6858000"/>
          </a:xfrm>
        </p:spPr>
      </p:pic>
      <p:pic>
        <p:nvPicPr>
          <p:cNvPr id="11" name="Picture 10">
            <a:extLst>
              <a:ext uri="{FF2B5EF4-FFF2-40B4-BE49-F238E27FC236}">
                <a16:creationId xmlns:a16="http://schemas.microsoft.com/office/drawing/2014/main" id="{26C2CD1F-8427-4053-8339-94CBDBE08DF4}"/>
              </a:ext>
            </a:extLst>
          </p:cNvPr>
          <p:cNvPicPr>
            <a:picLocks noChangeAspect="1"/>
          </p:cNvPicPr>
          <p:nvPr/>
        </p:nvPicPr>
        <p:blipFill>
          <a:blip r:embed="rId4"/>
          <a:stretch>
            <a:fillRect/>
          </a:stretch>
        </p:blipFill>
        <p:spPr>
          <a:xfrm>
            <a:off x="8437000" y="3105418"/>
            <a:ext cx="3110987" cy="490036"/>
          </a:xfrm>
          <a:prstGeom prst="rect">
            <a:avLst/>
          </a:prstGeom>
        </p:spPr>
      </p:pic>
    </p:spTree>
    <p:extLst>
      <p:ext uri="{BB962C8B-B14F-4D97-AF65-F5344CB8AC3E}">
        <p14:creationId xmlns:p14="http://schemas.microsoft.com/office/powerpoint/2010/main" val="46279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hlinkClick r:id="rId2" action="ppaction://hlinksldjump"/>
            <a:extLst>
              <a:ext uri="{FF2B5EF4-FFF2-40B4-BE49-F238E27FC236}">
                <a16:creationId xmlns:a16="http://schemas.microsoft.com/office/drawing/2014/main" id="{20EF7BAC-1EE7-4D8B-AAC9-6DFECA9AFAF8}"/>
              </a:ext>
            </a:extLst>
          </p:cNvPr>
          <p:cNvSpPr/>
          <p:nvPr/>
        </p:nvSpPr>
        <p:spPr>
          <a:xfrm>
            <a:off x="4563122" y="4607511"/>
            <a:ext cx="3160451" cy="772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1" name="Content Placeholder 10" descr="Graphical user interface&#10;&#10;Description automatically generated">
            <a:extLst>
              <a:ext uri="{FF2B5EF4-FFF2-40B4-BE49-F238E27FC236}">
                <a16:creationId xmlns:a16="http://schemas.microsoft.com/office/drawing/2014/main" id="{FDCDC1B2-EF7D-4BBC-9C5C-C746C55069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12326353" cy="6858000"/>
          </a:xfrm>
        </p:spPr>
      </p:pic>
      <p:pic>
        <p:nvPicPr>
          <p:cNvPr id="13" name="Picture 12">
            <a:extLst>
              <a:ext uri="{FF2B5EF4-FFF2-40B4-BE49-F238E27FC236}">
                <a16:creationId xmlns:a16="http://schemas.microsoft.com/office/drawing/2014/main" id="{70AF147E-9A79-4EE1-BEDC-313E9AE32F40}"/>
              </a:ext>
            </a:extLst>
          </p:cNvPr>
          <p:cNvPicPr>
            <a:picLocks noChangeAspect="1"/>
          </p:cNvPicPr>
          <p:nvPr/>
        </p:nvPicPr>
        <p:blipFill>
          <a:blip r:embed="rId4"/>
          <a:stretch>
            <a:fillRect/>
          </a:stretch>
        </p:blipFill>
        <p:spPr>
          <a:xfrm>
            <a:off x="3056272" y="0"/>
            <a:ext cx="6753225" cy="1895475"/>
          </a:xfrm>
          <a:prstGeom prst="rect">
            <a:avLst/>
          </a:prstGeom>
        </p:spPr>
      </p:pic>
    </p:spTree>
    <p:extLst>
      <p:ext uri="{BB962C8B-B14F-4D97-AF65-F5344CB8AC3E}">
        <p14:creationId xmlns:p14="http://schemas.microsoft.com/office/powerpoint/2010/main" val="3310885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hlinkClick r:id="rId2" action="ppaction://hlinksldjump"/>
            <a:extLst>
              <a:ext uri="{FF2B5EF4-FFF2-40B4-BE49-F238E27FC236}">
                <a16:creationId xmlns:a16="http://schemas.microsoft.com/office/drawing/2014/main" id="{20EF7BAC-1EE7-4D8B-AAC9-6DFECA9AFAF8}"/>
              </a:ext>
            </a:extLst>
          </p:cNvPr>
          <p:cNvSpPr/>
          <p:nvPr/>
        </p:nvSpPr>
        <p:spPr>
          <a:xfrm>
            <a:off x="4563122" y="4607511"/>
            <a:ext cx="3160451" cy="772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 name="Content Placeholder 9" descr="A picture containing table&#10;&#10;Description automatically generated">
            <a:extLst>
              <a:ext uri="{FF2B5EF4-FFF2-40B4-BE49-F238E27FC236}">
                <a16:creationId xmlns:a16="http://schemas.microsoft.com/office/drawing/2014/main" id="{A6977032-AB45-4B29-A110-A4CF21C95DA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
            <a:ext cx="12320337" cy="6854653"/>
          </a:xfrm>
        </p:spPr>
      </p:pic>
    </p:spTree>
    <p:extLst>
      <p:ext uri="{BB962C8B-B14F-4D97-AF65-F5344CB8AC3E}">
        <p14:creationId xmlns:p14="http://schemas.microsoft.com/office/powerpoint/2010/main" val="841510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hlinkClick r:id="rId2" action="ppaction://hlinksldjump"/>
            <a:extLst>
              <a:ext uri="{FF2B5EF4-FFF2-40B4-BE49-F238E27FC236}">
                <a16:creationId xmlns:a16="http://schemas.microsoft.com/office/drawing/2014/main" id="{20EF7BAC-1EE7-4D8B-AAC9-6DFECA9AFAF8}"/>
              </a:ext>
            </a:extLst>
          </p:cNvPr>
          <p:cNvSpPr/>
          <p:nvPr/>
        </p:nvSpPr>
        <p:spPr>
          <a:xfrm>
            <a:off x="4563122" y="4607511"/>
            <a:ext cx="3160451" cy="772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 name="Content Placeholder 9" descr="A picture containing table&#10;&#10;Description automatically generated">
            <a:extLst>
              <a:ext uri="{FF2B5EF4-FFF2-40B4-BE49-F238E27FC236}">
                <a16:creationId xmlns:a16="http://schemas.microsoft.com/office/drawing/2014/main" id="{A6977032-AB45-4B29-A110-A4CF21C95DA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
            <a:ext cx="12320337" cy="6854653"/>
          </a:xfrm>
        </p:spPr>
      </p:pic>
      <p:pic>
        <p:nvPicPr>
          <p:cNvPr id="6" name="Picture 5">
            <a:extLst>
              <a:ext uri="{FF2B5EF4-FFF2-40B4-BE49-F238E27FC236}">
                <a16:creationId xmlns:a16="http://schemas.microsoft.com/office/drawing/2014/main" id="{CCF2C222-5F87-493D-939C-939AC782B73D}"/>
              </a:ext>
            </a:extLst>
          </p:cNvPr>
          <p:cNvPicPr>
            <a:picLocks noChangeAspect="1"/>
          </p:cNvPicPr>
          <p:nvPr/>
        </p:nvPicPr>
        <p:blipFill rotWithShape="1">
          <a:blip r:embed="rId4"/>
          <a:srcRect l="2784"/>
          <a:stretch/>
        </p:blipFill>
        <p:spPr>
          <a:xfrm>
            <a:off x="2614863" y="-1"/>
            <a:ext cx="7086600" cy="1941096"/>
          </a:xfrm>
          <a:prstGeom prst="rect">
            <a:avLst/>
          </a:prstGeom>
        </p:spPr>
      </p:pic>
    </p:spTree>
    <p:extLst>
      <p:ext uri="{BB962C8B-B14F-4D97-AF65-F5344CB8AC3E}">
        <p14:creationId xmlns:p14="http://schemas.microsoft.com/office/powerpoint/2010/main" val="287298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hlinkClick r:id="rId2" action="ppaction://hlinksldjump"/>
            <a:extLst>
              <a:ext uri="{FF2B5EF4-FFF2-40B4-BE49-F238E27FC236}">
                <a16:creationId xmlns:a16="http://schemas.microsoft.com/office/drawing/2014/main" id="{20EF7BAC-1EE7-4D8B-AAC9-6DFECA9AFAF8}"/>
              </a:ext>
            </a:extLst>
          </p:cNvPr>
          <p:cNvSpPr/>
          <p:nvPr/>
        </p:nvSpPr>
        <p:spPr>
          <a:xfrm>
            <a:off x="4563122" y="4607511"/>
            <a:ext cx="3160451" cy="772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 name="Content Placeholder 9" descr="A picture containing table&#10;&#10;Description automatically generated">
            <a:extLst>
              <a:ext uri="{FF2B5EF4-FFF2-40B4-BE49-F238E27FC236}">
                <a16:creationId xmlns:a16="http://schemas.microsoft.com/office/drawing/2014/main" id="{A6977032-AB45-4B29-A110-A4CF21C95DA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
            <a:ext cx="12320337" cy="6854653"/>
          </a:xfrm>
        </p:spPr>
      </p:pic>
      <p:pic>
        <p:nvPicPr>
          <p:cNvPr id="4" name="Picture 3">
            <a:extLst>
              <a:ext uri="{FF2B5EF4-FFF2-40B4-BE49-F238E27FC236}">
                <a16:creationId xmlns:a16="http://schemas.microsoft.com/office/drawing/2014/main" id="{537CB6A5-A774-46B5-94EB-84FBAA323833}"/>
              </a:ext>
            </a:extLst>
          </p:cNvPr>
          <p:cNvPicPr>
            <a:picLocks noChangeAspect="1"/>
          </p:cNvPicPr>
          <p:nvPr/>
        </p:nvPicPr>
        <p:blipFill>
          <a:blip r:embed="rId4"/>
          <a:stretch>
            <a:fillRect/>
          </a:stretch>
        </p:blipFill>
        <p:spPr>
          <a:xfrm>
            <a:off x="2600699" y="0"/>
            <a:ext cx="7118935" cy="1964790"/>
          </a:xfrm>
          <a:prstGeom prst="rect">
            <a:avLst/>
          </a:prstGeom>
        </p:spPr>
      </p:pic>
    </p:spTree>
    <p:extLst>
      <p:ext uri="{BB962C8B-B14F-4D97-AF65-F5344CB8AC3E}">
        <p14:creationId xmlns:p14="http://schemas.microsoft.com/office/powerpoint/2010/main" val="616353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hlinkClick r:id="rId2" action="ppaction://hlinksldjump"/>
            <a:extLst>
              <a:ext uri="{FF2B5EF4-FFF2-40B4-BE49-F238E27FC236}">
                <a16:creationId xmlns:a16="http://schemas.microsoft.com/office/drawing/2014/main" id="{288A9718-118E-4155-BD1E-7B5039454870}"/>
              </a:ext>
            </a:extLst>
          </p:cNvPr>
          <p:cNvSpPr/>
          <p:nvPr/>
        </p:nvSpPr>
        <p:spPr>
          <a:xfrm>
            <a:off x="4038600" y="3429000"/>
            <a:ext cx="4191000" cy="676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hlinkClick r:id="rId2" action="ppaction://hlinksldjump"/>
            <a:extLst>
              <a:ext uri="{FF2B5EF4-FFF2-40B4-BE49-F238E27FC236}">
                <a16:creationId xmlns:a16="http://schemas.microsoft.com/office/drawing/2014/main" id="{400AFB0A-A01F-4A53-8A6E-5CCF2389A1D6}"/>
              </a:ext>
            </a:extLst>
          </p:cNvPr>
          <p:cNvSpPr/>
          <p:nvPr/>
        </p:nvSpPr>
        <p:spPr>
          <a:xfrm>
            <a:off x="6096000" y="4105275"/>
            <a:ext cx="1201445" cy="235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2" descr="No description available.">
            <a:extLst>
              <a:ext uri="{FF2B5EF4-FFF2-40B4-BE49-F238E27FC236}">
                <a16:creationId xmlns:a16="http://schemas.microsoft.com/office/drawing/2014/main" id="{D259A9F4-C021-47B5-AB97-BDD8F932C1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4646"/>
          <a:stretch/>
        </p:blipFill>
        <p:spPr bwMode="auto">
          <a:xfrm>
            <a:off x="0" y="0"/>
            <a:ext cx="12192000" cy="10410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471078B-21EE-48E1-86D0-9DE984DF165A}"/>
              </a:ext>
            </a:extLst>
          </p:cNvPr>
          <p:cNvPicPr>
            <a:picLocks noChangeAspect="1"/>
          </p:cNvPicPr>
          <p:nvPr/>
        </p:nvPicPr>
        <p:blipFill>
          <a:blip r:embed="rId4"/>
          <a:stretch>
            <a:fillRect/>
          </a:stretch>
        </p:blipFill>
        <p:spPr>
          <a:xfrm>
            <a:off x="0" y="1041008"/>
            <a:ext cx="12192000" cy="5813985"/>
          </a:xfrm>
          <a:prstGeom prst="rect">
            <a:avLst/>
          </a:prstGeom>
        </p:spPr>
      </p:pic>
    </p:spTree>
    <p:extLst>
      <p:ext uri="{BB962C8B-B14F-4D97-AF65-F5344CB8AC3E}">
        <p14:creationId xmlns:p14="http://schemas.microsoft.com/office/powerpoint/2010/main" val="783012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hlinkClick r:id="rId2" action="ppaction://hlinksldjump"/>
            <a:extLst>
              <a:ext uri="{FF2B5EF4-FFF2-40B4-BE49-F238E27FC236}">
                <a16:creationId xmlns:a16="http://schemas.microsoft.com/office/drawing/2014/main" id="{20EF7BAC-1EE7-4D8B-AAC9-6DFECA9AFAF8}"/>
              </a:ext>
            </a:extLst>
          </p:cNvPr>
          <p:cNvSpPr/>
          <p:nvPr/>
        </p:nvSpPr>
        <p:spPr>
          <a:xfrm>
            <a:off x="4563122" y="4607511"/>
            <a:ext cx="3160451" cy="772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 name="Content Placeholder 9" descr="A picture containing table&#10;&#10;Description automatically generated">
            <a:extLst>
              <a:ext uri="{FF2B5EF4-FFF2-40B4-BE49-F238E27FC236}">
                <a16:creationId xmlns:a16="http://schemas.microsoft.com/office/drawing/2014/main" id="{A6977032-AB45-4B29-A110-A4CF21C95DA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
            <a:ext cx="12320337" cy="6854653"/>
          </a:xfrm>
        </p:spPr>
      </p:pic>
      <p:pic>
        <p:nvPicPr>
          <p:cNvPr id="4" name="Picture 3">
            <a:extLst>
              <a:ext uri="{FF2B5EF4-FFF2-40B4-BE49-F238E27FC236}">
                <a16:creationId xmlns:a16="http://schemas.microsoft.com/office/drawing/2014/main" id="{E21D893A-44B0-4751-AFCB-3D92319A38D5}"/>
              </a:ext>
            </a:extLst>
          </p:cNvPr>
          <p:cNvPicPr>
            <a:picLocks noChangeAspect="1"/>
          </p:cNvPicPr>
          <p:nvPr/>
        </p:nvPicPr>
        <p:blipFill>
          <a:blip r:embed="rId4"/>
          <a:stretch>
            <a:fillRect/>
          </a:stretch>
        </p:blipFill>
        <p:spPr>
          <a:xfrm>
            <a:off x="2616869" y="-1"/>
            <a:ext cx="7088605" cy="1971675"/>
          </a:xfrm>
          <a:prstGeom prst="rect">
            <a:avLst/>
          </a:prstGeom>
        </p:spPr>
      </p:pic>
    </p:spTree>
    <p:extLst>
      <p:ext uri="{BB962C8B-B14F-4D97-AF65-F5344CB8AC3E}">
        <p14:creationId xmlns:p14="http://schemas.microsoft.com/office/powerpoint/2010/main" val="25640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F062-43AE-43CB-884E-659DCC079133}"/>
              </a:ext>
            </a:extLst>
          </p:cNvPr>
          <p:cNvSpPr>
            <a:spLocks noGrp="1"/>
          </p:cNvSpPr>
          <p:nvPr>
            <p:ph type="title"/>
          </p:nvPr>
        </p:nvSpPr>
        <p:spPr/>
        <p:txBody>
          <a:bodyPr/>
          <a:lstStyle/>
          <a:p>
            <a:r>
              <a:rPr lang="en-PH" dirty="0"/>
              <a:t>Database Design</a:t>
            </a:r>
          </a:p>
        </p:txBody>
      </p:sp>
      <p:sp>
        <p:nvSpPr>
          <p:cNvPr id="4" name="Content Placeholder 3">
            <a:extLst>
              <a:ext uri="{FF2B5EF4-FFF2-40B4-BE49-F238E27FC236}">
                <a16:creationId xmlns:a16="http://schemas.microsoft.com/office/drawing/2014/main" id="{44A6CA16-2973-4E39-BA0A-46B9B88304C5}"/>
              </a:ext>
            </a:extLst>
          </p:cNvPr>
          <p:cNvSpPr>
            <a:spLocks noGrp="1"/>
          </p:cNvSpPr>
          <p:nvPr>
            <p:ph idx="1"/>
          </p:nvPr>
        </p:nvSpPr>
        <p:spPr/>
        <p:txBody>
          <a:bodyPr/>
          <a:lstStyle/>
          <a:p>
            <a:endParaRPr lang="en-PH"/>
          </a:p>
        </p:txBody>
      </p:sp>
      <p:pic>
        <p:nvPicPr>
          <p:cNvPr id="5" name="Picture 4">
            <a:extLst>
              <a:ext uri="{FF2B5EF4-FFF2-40B4-BE49-F238E27FC236}">
                <a16:creationId xmlns:a16="http://schemas.microsoft.com/office/drawing/2014/main" id="{4EB236FB-6CC5-488A-A017-516A4FEFDBEF}"/>
              </a:ext>
            </a:extLst>
          </p:cNvPr>
          <p:cNvPicPr>
            <a:picLocks noChangeAspect="1"/>
          </p:cNvPicPr>
          <p:nvPr/>
        </p:nvPicPr>
        <p:blipFill>
          <a:blip r:embed="rId2"/>
          <a:stretch>
            <a:fillRect/>
          </a:stretch>
        </p:blipFill>
        <p:spPr>
          <a:xfrm>
            <a:off x="5118447" y="803186"/>
            <a:ext cx="6521544" cy="5248622"/>
          </a:xfrm>
          <a:prstGeom prst="rect">
            <a:avLst/>
          </a:prstGeom>
        </p:spPr>
      </p:pic>
    </p:spTree>
    <p:extLst>
      <p:ext uri="{BB962C8B-B14F-4D97-AF65-F5344CB8AC3E}">
        <p14:creationId xmlns:p14="http://schemas.microsoft.com/office/powerpoint/2010/main" val="2475506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hlinkClick r:id="rId2" action="ppaction://hlinksldjump"/>
            <a:extLst>
              <a:ext uri="{FF2B5EF4-FFF2-40B4-BE49-F238E27FC236}">
                <a16:creationId xmlns:a16="http://schemas.microsoft.com/office/drawing/2014/main" id="{288A9718-118E-4155-BD1E-7B5039454870}"/>
              </a:ext>
            </a:extLst>
          </p:cNvPr>
          <p:cNvSpPr/>
          <p:nvPr/>
        </p:nvSpPr>
        <p:spPr>
          <a:xfrm>
            <a:off x="4038600" y="3429000"/>
            <a:ext cx="4191000" cy="676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hlinkClick r:id="rId2" action="ppaction://hlinksldjump"/>
            <a:extLst>
              <a:ext uri="{FF2B5EF4-FFF2-40B4-BE49-F238E27FC236}">
                <a16:creationId xmlns:a16="http://schemas.microsoft.com/office/drawing/2014/main" id="{400AFB0A-A01F-4A53-8A6E-5CCF2389A1D6}"/>
              </a:ext>
            </a:extLst>
          </p:cNvPr>
          <p:cNvSpPr/>
          <p:nvPr/>
        </p:nvSpPr>
        <p:spPr>
          <a:xfrm>
            <a:off x="6096000" y="4105275"/>
            <a:ext cx="1201445" cy="235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 name="Picture 9">
            <a:extLst>
              <a:ext uri="{FF2B5EF4-FFF2-40B4-BE49-F238E27FC236}">
                <a16:creationId xmlns:a16="http://schemas.microsoft.com/office/drawing/2014/main" id="{27AC5843-86E8-4217-A072-BA57CE094FBF}"/>
              </a:ext>
            </a:extLst>
          </p:cNvPr>
          <p:cNvPicPr>
            <a:picLocks noChangeAspect="1"/>
          </p:cNvPicPr>
          <p:nvPr/>
        </p:nvPicPr>
        <p:blipFill>
          <a:blip r:embed="rId3"/>
          <a:stretch>
            <a:fillRect/>
          </a:stretch>
        </p:blipFill>
        <p:spPr>
          <a:xfrm>
            <a:off x="0" y="1039014"/>
            <a:ext cx="12230100" cy="5815980"/>
          </a:xfrm>
          <a:prstGeom prst="rect">
            <a:avLst/>
          </a:prstGeom>
        </p:spPr>
      </p:pic>
      <p:pic>
        <p:nvPicPr>
          <p:cNvPr id="8" name="Picture 2" descr="No description available.">
            <a:extLst>
              <a:ext uri="{FF2B5EF4-FFF2-40B4-BE49-F238E27FC236}">
                <a16:creationId xmlns:a16="http://schemas.microsoft.com/office/drawing/2014/main" id="{0E3BEBFC-393B-4924-BA76-F86B321559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4646"/>
          <a:stretch/>
        </p:blipFill>
        <p:spPr bwMode="auto">
          <a:xfrm>
            <a:off x="0" y="0"/>
            <a:ext cx="12192000" cy="10410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raphical user interface, application&#10;&#10;Description automatically generated">
            <a:extLst>
              <a:ext uri="{FF2B5EF4-FFF2-40B4-BE49-F238E27FC236}">
                <a16:creationId xmlns:a16="http://schemas.microsoft.com/office/drawing/2014/main" id="{DF89A6EA-2129-4D96-8974-8B60F618B723}"/>
              </a:ext>
            </a:extLst>
          </p:cNvPr>
          <p:cNvPicPr>
            <a:picLocks noChangeAspect="1"/>
          </p:cNvPicPr>
          <p:nvPr/>
        </p:nvPicPr>
        <p:blipFill rotWithShape="1">
          <a:blip r:embed="rId5">
            <a:extLst>
              <a:ext uri="{28A0092B-C50C-407E-A947-70E740481C1C}">
                <a14:useLocalDpi xmlns:a14="http://schemas.microsoft.com/office/drawing/2010/main" val="0"/>
              </a:ext>
            </a:extLst>
          </a:blip>
          <a:srcRect l="22846" r="23039" b="71931"/>
          <a:stretch/>
        </p:blipFill>
        <p:spPr>
          <a:xfrm>
            <a:off x="2785403" y="37375"/>
            <a:ext cx="6597748" cy="1903967"/>
          </a:xfrm>
          <a:prstGeom prst="rect">
            <a:avLst/>
          </a:prstGeom>
        </p:spPr>
      </p:pic>
    </p:spTree>
    <p:extLst>
      <p:ext uri="{BB962C8B-B14F-4D97-AF65-F5344CB8AC3E}">
        <p14:creationId xmlns:p14="http://schemas.microsoft.com/office/powerpoint/2010/main" val="2547195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hlinkClick r:id="rId2" action="ppaction://hlinksldjump"/>
            <a:extLst>
              <a:ext uri="{FF2B5EF4-FFF2-40B4-BE49-F238E27FC236}">
                <a16:creationId xmlns:a16="http://schemas.microsoft.com/office/drawing/2014/main" id="{D89AEACD-A540-430F-8CD6-25A760CECD49}"/>
              </a:ext>
            </a:extLst>
          </p:cNvPr>
          <p:cNvSpPr/>
          <p:nvPr/>
        </p:nvSpPr>
        <p:spPr>
          <a:xfrm>
            <a:off x="4474346" y="4634144"/>
            <a:ext cx="3364637" cy="532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hlinkClick r:id="rId3" action="ppaction://hlinksldjump"/>
            <a:extLst>
              <a:ext uri="{FF2B5EF4-FFF2-40B4-BE49-F238E27FC236}">
                <a16:creationId xmlns:a16="http://schemas.microsoft.com/office/drawing/2014/main" id="{EA0728B4-8B62-4468-B158-532608BC9C39}"/>
              </a:ext>
            </a:extLst>
          </p:cNvPr>
          <p:cNvSpPr/>
          <p:nvPr/>
        </p:nvSpPr>
        <p:spPr>
          <a:xfrm>
            <a:off x="6374167" y="5166804"/>
            <a:ext cx="479394" cy="221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Picture 2" descr="No description available.">
            <a:extLst>
              <a:ext uri="{FF2B5EF4-FFF2-40B4-BE49-F238E27FC236}">
                <a16:creationId xmlns:a16="http://schemas.microsoft.com/office/drawing/2014/main" id="{BD79C18B-6F29-4451-A1DE-D5149A1D58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4646"/>
          <a:stretch/>
        </p:blipFill>
        <p:spPr bwMode="auto">
          <a:xfrm>
            <a:off x="0" y="0"/>
            <a:ext cx="12192000" cy="10410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809758A-4944-4B56-8B35-5421B8370824}"/>
              </a:ext>
            </a:extLst>
          </p:cNvPr>
          <p:cNvPicPr>
            <a:picLocks noChangeAspect="1"/>
          </p:cNvPicPr>
          <p:nvPr/>
        </p:nvPicPr>
        <p:blipFill rotWithShape="1">
          <a:blip r:embed="rId5"/>
          <a:srcRect l="1531" r="1531"/>
          <a:stretch/>
        </p:blipFill>
        <p:spPr>
          <a:xfrm>
            <a:off x="0" y="1041009"/>
            <a:ext cx="12192000" cy="5816991"/>
          </a:xfrm>
          <a:prstGeom prst="rect">
            <a:avLst/>
          </a:prstGeom>
        </p:spPr>
      </p:pic>
    </p:spTree>
    <p:extLst>
      <p:ext uri="{BB962C8B-B14F-4D97-AF65-F5344CB8AC3E}">
        <p14:creationId xmlns:p14="http://schemas.microsoft.com/office/powerpoint/2010/main" val="3419509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hlinkClick r:id="rId2" action="ppaction://hlinksldjump"/>
            <a:extLst>
              <a:ext uri="{FF2B5EF4-FFF2-40B4-BE49-F238E27FC236}">
                <a16:creationId xmlns:a16="http://schemas.microsoft.com/office/drawing/2014/main" id="{D89AEACD-A540-430F-8CD6-25A760CECD49}"/>
              </a:ext>
            </a:extLst>
          </p:cNvPr>
          <p:cNvSpPr/>
          <p:nvPr/>
        </p:nvSpPr>
        <p:spPr>
          <a:xfrm>
            <a:off x="4474346" y="4634144"/>
            <a:ext cx="3364637" cy="532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8" name="Picture 7">
            <a:extLst>
              <a:ext uri="{FF2B5EF4-FFF2-40B4-BE49-F238E27FC236}">
                <a16:creationId xmlns:a16="http://schemas.microsoft.com/office/drawing/2014/main" id="{B863FC2D-2BB6-4E13-99BD-8A7057FD6B98}"/>
              </a:ext>
            </a:extLst>
          </p:cNvPr>
          <p:cNvPicPr>
            <a:picLocks noChangeAspect="1"/>
          </p:cNvPicPr>
          <p:nvPr/>
        </p:nvPicPr>
        <p:blipFill>
          <a:blip r:embed="rId3"/>
          <a:stretch>
            <a:fillRect/>
          </a:stretch>
        </p:blipFill>
        <p:spPr>
          <a:xfrm>
            <a:off x="0" y="1039015"/>
            <a:ext cx="12192000" cy="5818986"/>
          </a:xfrm>
          <a:prstGeom prst="rect">
            <a:avLst/>
          </a:prstGeom>
        </p:spPr>
      </p:pic>
      <p:sp>
        <p:nvSpPr>
          <p:cNvPr id="3" name="Rectangle 2">
            <a:hlinkClick r:id="rId4" action="ppaction://hlinksldjump"/>
            <a:extLst>
              <a:ext uri="{FF2B5EF4-FFF2-40B4-BE49-F238E27FC236}">
                <a16:creationId xmlns:a16="http://schemas.microsoft.com/office/drawing/2014/main" id="{EA0728B4-8B62-4468-B158-532608BC9C39}"/>
              </a:ext>
            </a:extLst>
          </p:cNvPr>
          <p:cNvSpPr/>
          <p:nvPr/>
        </p:nvSpPr>
        <p:spPr>
          <a:xfrm>
            <a:off x="6374167" y="5166804"/>
            <a:ext cx="479394" cy="221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2" descr="No description available.">
            <a:extLst>
              <a:ext uri="{FF2B5EF4-FFF2-40B4-BE49-F238E27FC236}">
                <a16:creationId xmlns:a16="http://schemas.microsoft.com/office/drawing/2014/main" id="{973F3A8A-3BDC-40B4-9A25-0A15A9AD57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4646"/>
          <a:stretch/>
        </p:blipFill>
        <p:spPr bwMode="auto">
          <a:xfrm>
            <a:off x="0" y="0"/>
            <a:ext cx="12192000" cy="104100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38CA4E3-E9D1-461C-9A38-8A28C803FAB9}"/>
              </a:ext>
            </a:extLst>
          </p:cNvPr>
          <p:cNvPicPr>
            <a:picLocks noChangeAspect="1"/>
          </p:cNvPicPr>
          <p:nvPr/>
        </p:nvPicPr>
        <p:blipFill>
          <a:blip r:embed="rId6"/>
          <a:stretch>
            <a:fillRect/>
          </a:stretch>
        </p:blipFill>
        <p:spPr>
          <a:xfrm>
            <a:off x="2887579" y="9422"/>
            <a:ext cx="6721345" cy="1913064"/>
          </a:xfrm>
          <a:prstGeom prst="rect">
            <a:avLst/>
          </a:prstGeom>
        </p:spPr>
      </p:pic>
    </p:spTree>
    <p:extLst>
      <p:ext uri="{BB962C8B-B14F-4D97-AF65-F5344CB8AC3E}">
        <p14:creationId xmlns:p14="http://schemas.microsoft.com/office/powerpoint/2010/main" val="1106762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hlinkClick r:id="rId2" action="ppaction://hlinksldjump"/>
            <a:extLst>
              <a:ext uri="{FF2B5EF4-FFF2-40B4-BE49-F238E27FC236}">
                <a16:creationId xmlns:a16="http://schemas.microsoft.com/office/drawing/2014/main" id="{D89AEACD-A540-430F-8CD6-25A760CECD49}"/>
              </a:ext>
            </a:extLst>
          </p:cNvPr>
          <p:cNvSpPr/>
          <p:nvPr/>
        </p:nvSpPr>
        <p:spPr>
          <a:xfrm>
            <a:off x="4474346" y="4634144"/>
            <a:ext cx="3364637" cy="532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8" name="Picture 7">
            <a:extLst>
              <a:ext uri="{FF2B5EF4-FFF2-40B4-BE49-F238E27FC236}">
                <a16:creationId xmlns:a16="http://schemas.microsoft.com/office/drawing/2014/main" id="{B863FC2D-2BB6-4E13-99BD-8A7057FD6B98}"/>
              </a:ext>
            </a:extLst>
          </p:cNvPr>
          <p:cNvPicPr>
            <a:picLocks noChangeAspect="1"/>
          </p:cNvPicPr>
          <p:nvPr/>
        </p:nvPicPr>
        <p:blipFill>
          <a:blip r:embed="rId3"/>
          <a:stretch>
            <a:fillRect/>
          </a:stretch>
        </p:blipFill>
        <p:spPr>
          <a:xfrm>
            <a:off x="0" y="1039015"/>
            <a:ext cx="12192000" cy="5818986"/>
          </a:xfrm>
          <a:prstGeom prst="rect">
            <a:avLst/>
          </a:prstGeom>
        </p:spPr>
      </p:pic>
      <p:sp>
        <p:nvSpPr>
          <p:cNvPr id="3" name="Rectangle 2">
            <a:hlinkClick r:id="rId4" action="ppaction://hlinksldjump"/>
            <a:extLst>
              <a:ext uri="{FF2B5EF4-FFF2-40B4-BE49-F238E27FC236}">
                <a16:creationId xmlns:a16="http://schemas.microsoft.com/office/drawing/2014/main" id="{EA0728B4-8B62-4468-B158-532608BC9C39}"/>
              </a:ext>
            </a:extLst>
          </p:cNvPr>
          <p:cNvSpPr/>
          <p:nvPr/>
        </p:nvSpPr>
        <p:spPr>
          <a:xfrm>
            <a:off x="6374167" y="5166804"/>
            <a:ext cx="479394" cy="221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2" descr="No description available.">
            <a:extLst>
              <a:ext uri="{FF2B5EF4-FFF2-40B4-BE49-F238E27FC236}">
                <a16:creationId xmlns:a16="http://schemas.microsoft.com/office/drawing/2014/main" id="{973F3A8A-3BDC-40B4-9A25-0A15A9AD57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4646"/>
          <a:stretch/>
        </p:blipFill>
        <p:spPr bwMode="auto">
          <a:xfrm>
            <a:off x="0" y="0"/>
            <a:ext cx="12192000" cy="10410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10;&#10;Description automatically generated">
            <a:extLst>
              <a:ext uri="{FF2B5EF4-FFF2-40B4-BE49-F238E27FC236}">
                <a16:creationId xmlns:a16="http://schemas.microsoft.com/office/drawing/2014/main" id="{37B703B4-573A-4935-AB17-35623EBF352E}"/>
              </a:ext>
            </a:extLst>
          </p:cNvPr>
          <p:cNvPicPr>
            <a:picLocks noChangeAspect="1"/>
          </p:cNvPicPr>
          <p:nvPr/>
        </p:nvPicPr>
        <p:blipFill rotWithShape="1">
          <a:blip r:embed="rId6">
            <a:extLst>
              <a:ext uri="{28A0092B-C50C-407E-A947-70E740481C1C}">
                <a14:useLocalDpi xmlns:a14="http://schemas.microsoft.com/office/drawing/2010/main" val="0"/>
              </a:ext>
            </a:extLst>
          </a:blip>
          <a:srcRect l="21000" r="21423" b="72968"/>
          <a:stretch/>
        </p:blipFill>
        <p:spPr>
          <a:xfrm>
            <a:off x="2560320" y="37375"/>
            <a:ext cx="7019778" cy="1833628"/>
          </a:xfrm>
          <a:prstGeom prst="rect">
            <a:avLst/>
          </a:prstGeom>
        </p:spPr>
      </p:pic>
    </p:spTree>
    <p:extLst>
      <p:ext uri="{BB962C8B-B14F-4D97-AF65-F5344CB8AC3E}">
        <p14:creationId xmlns:p14="http://schemas.microsoft.com/office/powerpoint/2010/main" val="367281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E426-F198-453E-B941-AB26566F8DA4}"/>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0D7E6E9B-4BAE-4A90-983E-A8DF0C1D0994}"/>
              </a:ext>
            </a:extLst>
          </p:cNvPr>
          <p:cNvSpPr>
            <a:spLocks noGrp="1"/>
          </p:cNvSpPr>
          <p:nvPr>
            <p:ph type="subTitle" idx="1"/>
          </p:nvPr>
        </p:nvSpPr>
        <p:spPr/>
        <p:txBody>
          <a:bodyPr/>
          <a:lstStyle/>
          <a:p>
            <a:endParaRPr lang="en-PH"/>
          </a:p>
        </p:txBody>
      </p:sp>
      <p:pic>
        <p:nvPicPr>
          <p:cNvPr id="5" name="Picture 4" descr="A picture containing graphical user interface&#10;&#10;Description automatically generated">
            <a:extLst>
              <a:ext uri="{FF2B5EF4-FFF2-40B4-BE49-F238E27FC236}">
                <a16:creationId xmlns:a16="http://schemas.microsoft.com/office/drawing/2014/main" id="{52765DEF-7161-460F-91B7-0DEA84570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20625"/>
          </a:xfrm>
          <a:prstGeom prst="rect">
            <a:avLst/>
          </a:prstGeom>
        </p:spPr>
      </p:pic>
      <p:sp>
        <p:nvSpPr>
          <p:cNvPr id="4" name="Rectangle 3">
            <a:hlinkClick r:id="rId3" action="ppaction://hlinksldjump"/>
            <a:extLst>
              <a:ext uri="{FF2B5EF4-FFF2-40B4-BE49-F238E27FC236}">
                <a16:creationId xmlns:a16="http://schemas.microsoft.com/office/drawing/2014/main" id="{64D43A04-406F-4B15-9480-F3D06A380271}"/>
              </a:ext>
            </a:extLst>
          </p:cNvPr>
          <p:cNvSpPr/>
          <p:nvPr/>
        </p:nvSpPr>
        <p:spPr>
          <a:xfrm>
            <a:off x="7572652" y="443883"/>
            <a:ext cx="692459" cy="248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hlinkClick r:id="rId4" action="ppaction://hlinksldjump"/>
            <a:extLst>
              <a:ext uri="{FF2B5EF4-FFF2-40B4-BE49-F238E27FC236}">
                <a16:creationId xmlns:a16="http://schemas.microsoft.com/office/drawing/2014/main" id="{3A0DF63C-0A3A-4687-A561-47D77610D38F}"/>
              </a:ext>
            </a:extLst>
          </p:cNvPr>
          <p:cNvSpPr/>
          <p:nvPr/>
        </p:nvSpPr>
        <p:spPr>
          <a:xfrm>
            <a:off x="8700117" y="443883"/>
            <a:ext cx="692459" cy="248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Rectangle 6">
            <a:hlinkClick r:id="rId5" action="ppaction://hlinksldjump"/>
            <a:extLst>
              <a:ext uri="{FF2B5EF4-FFF2-40B4-BE49-F238E27FC236}">
                <a16:creationId xmlns:a16="http://schemas.microsoft.com/office/drawing/2014/main" id="{5536A0BB-AA3D-4865-A7A6-6BCD5359C813}"/>
              </a:ext>
            </a:extLst>
          </p:cNvPr>
          <p:cNvSpPr/>
          <p:nvPr/>
        </p:nvSpPr>
        <p:spPr>
          <a:xfrm>
            <a:off x="9827582" y="443883"/>
            <a:ext cx="630313" cy="248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a:hlinkClick r:id="rId6" action="ppaction://hlinksldjump"/>
            <a:extLst>
              <a:ext uri="{FF2B5EF4-FFF2-40B4-BE49-F238E27FC236}">
                <a16:creationId xmlns:a16="http://schemas.microsoft.com/office/drawing/2014/main" id="{675B805C-0A89-4846-8AF0-8F551E5D4054}"/>
              </a:ext>
            </a:extLst>
          </p:cNvPr>
          <p:cNvSpPr/>
          <p:nvPr/>
        </p:nvSpPr>
        <p:spPr>
          <a:xfrm>
            <a:off x="10892901" y="443883"/>
            <a:ext cx="932155" cy="248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 name="Picture 2" descr="No description available.">
            <a:extLst>
              <a:ext uri="{FF2B5EF4-FFF2-40B4-BE49-F238E27FC236}">
                <a16:creationId xmlns:a16="http://schemas.microsoft.com/office/drawing/2014/main" id="{04D6617F-23C4-41CF-942D-A446384D6C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4646"/>
          <a:stretch/>
        </p:blipFill>
        <p:spPr bwMode="auto">
          <a:xfrm>
            <a:off x="0" y="0"/>
            <a:ext cx="12192000" cy="1041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143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CEDE7-F90B-48E6-BE51-3347A829B204}"/>
              </a:ext>
            </a:extLst>
          </p:cNvPr>
          <p:cNvSpPr>
            <a:spLocks noGrp="1"/>
          </p:cNvSpPr>
          <p:nvPr>
            <p:ph type="title"/>
          </p:nvPr>
        </p:nvSpPr>
        <p:spPr/>
        <p:txBody>
          <a:bodyPr/>
          <a:lstStyle/>
          <a:p>
            <a:endParaRPr lang="en-PH" dirty="0"/>
          </a:p>
        </p:txBody>
      </p:sp>
      <p:pic>
        <p:nvPicPr>
          <p:cNvPr id="5" name="Content Placeholder 4" descr="A picture containing Word&#10;&#10;Description automatically generated">
            <a:extLst>
              <a:ext uri="{FF2B5EF4-FFF2-40B4-BE49-F238E27FC236}">
                <a16:creationId xmlns:a16="http://schemas.microsoft.com/office/drawing/2014/main" id="{914E26C6-15F8-4F79-A8BD-39835BDFC8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18100" y="1679930"/>
            <a:ext cx="6281738" cy="3494964"/>
          </a:xfrm>
        </p:spPr>
      </p:pic>
      <p:sp>
        <p:nvSpPr>
          <p:cNvPr id="8" name="Rectangle 7">
            <a:hlinkClick r:id="rId3" action="ppaction://hlinksldjump"/>
            <a:extLst>
              <a:ext uri="{FF2B5EF4-FFF2-40B4-BE49-F238E27FC236}">
                <a16:creationId xmlns:a16="http://schemas.microsoft.com/office/drawing/2014/main" id="{FECEE9FE-FBD4-4EC7-8734-A3171C5C2333}"/>
              </a:ext>
            </a:extLst>
          </p:cNvPr>
          <p:cNvSpPr/>
          <p:nvPr/>
        </p:nvSpPr>
        <p:spPr>
          <a:xfrm>
            <a:off x="8469297" y="949911"/>
            <a:ext cx="1047565" cy="497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Rectangle 10">
            <a:hlinkClick r:id="rId4" action="ppaction://hlinksldjump"/>
            <a:extLst>
              <a:ext uri="{FF2B5EF4-FFF2-40B4-BE49-F238E27FC236}">
                <a16:creationId xmlns:a16="http://schemas.microsoft.com/office/drawing/2014/main" id="{87353D10-90D7-4EF5-9B59-F7BAC016AE67}"/>
              </a:ext>
            </a:extLst>
          </p:cNvPr>
          <p:cNvSpPr/>
          <p:nvPr/>
        </p:nvSpPr>
        <p:spPr>
          <a:xfrm>
            <a:off x="9809825" y="319596"/>
            <a:ext cx="745725" cy="443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28" name="Picture 4" descr="No description available.">
            <a:extLst>
              <a:ext uri="{FF2B5EF4-FFF2-40B4-BE49-F238E27FC236}">
                <a16:creationId xmlns:a16="http://schemas.microsoft.com/office/drawing/2014/main" id="{EA0595FC-96EA-4CD1-832A-B2B2249F39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1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380885"/>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otalTime>336</TotalTime>
  <Words>108</Words>
  <Application>Microsoft Office PowerPoint</Application>
  <PresentationFormat>Widescreen</PresentationFormat>
  <Paragraphs>3</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Calibri Light</vt:lpstr>
      <vt:lpstr>Rockwell</vt:lpstr>
      <vt:lpstr>Wingdings</vt:lpstr>
      <vt:lpstr>Atlas</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dc:title>
  <dc:creator>Rolan Tan</dc:creator>
  <cp:lastModifiedBy>Charles Adrian Marty</cp:lastModifiedBy>
  <cp:revision>59</cp:revision>
  <dcterms:created xsi:type="dcterms:W3CDTF">2020-11-22T17:35:19Z</dcterms:created>
  <dcterms:modified xsi:type="dcterms:W3CDTF">2020-11-25T09:35:43Z</dcterms:modified>
</cp:coreProperties>
</file>